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1"/>
  </p:notesMasterIdLst>
  <p:handoutMasterIdLst>
    <p:handoutMasterId r:id="rId42"/>
  </p:handoutMasterIdLst>
  <p:sldIdLst>
    <p:sldId id="289" r:id="rId5"/>
    <p:sldId id="346" r:id="rId6"/>
    <p:sldId id="290" r:id="rId7"/>
    <p:sldId id="355" r:id="rId8"/>
    <p:sldId id="357" r:id="rId9"/>
    <p:sldId id="358" r:id="rId10"/>
    <p:sldId id="339" r:id="rId11"/>
    <p:sldId id="340" r:id="rId12"/>
    <p:sldId id="341" r:id="rId13"/>
    <p:sldId id="343" r:id="rId14"/>
    <p:sldId id="344" r:id="rId15"/>
    <p:sldId id="345" r:id="rId16"/>
    <p:sldId id="342" r:id="rId17"/>
    <p:sldId id="347" r:id="rId18"/>
    <p:sldId id="348" r:id="rId19"/>
    <p:sldId id="349" r:id="rId20"/>
    <p:sldId id="359" r:id="rId21"/>
    <p:sldId id="360" r:id="rId22"/>
    <p:sldId id="350" r:id="rId23"/>
    <p:sldId id="363" r:id="rId24"/>
    <p:sldId id="365" r:id="rId25"/>
    <p:sldId id="364" r:id="rId26"/>
    <p:sldId id="362" r:id="rId27"/>
    <p:sldId id="366" r:id="rId28"/>
    <p:sldId id="367" r:id="rId29"/>
    <p:sldId id="361" r:id="rId30"/>
    <p:sldId id="351" r:id="rId31"/>
    <p:sldId id="368" r:id="rId32"/>
    <p:sldId id="371" r:id="rId33"/>
    <p:sldId id="352" r:id="rId34"/>
    <p:sldId id="369" r:id="rId35"/>
    <p:sldId id="370" r:id="rId36"/>
    <p:sldId id="372" r:id="rId37"/>
    <p:sldId id="353" r:id="rId38"/>
    <p:sldId id="373" r:id="rId39"/>
    <p:sldId id="35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3" userDrawn="1">
          <p15:clr>
            <a:srgbClr val="A4A3A4"/>
          </p15:clr>
        </p15:guide>
        <p15:guide id="2" orient="horz" pos="3913" userDrawn="1">
          <p15:clr>
            <a:srgbClr val="A4A3A4"/>
          </p15:clr>
        </p15:guide>
        <p15:guide id="3" orient="horz" pos="169" userDrawn="1">
          <p15:clr>
            <a:srgbClr val="A4A3A4"/>
          </p15:clr>
        </p15:guide>
        <p15:guide id="4" pos="5466" userDrawn="1">
          <p15:clr>
            <a:srgbClr val="A4A3A4"/>
          </p15:clr>
        </p15:guide>
        <p15:guide id="5" pos="282" userDrawn="1">
          <p15:clr>
            <a:srgbClr val="A4A3A4"/>
          </p15:clr>
        </p15:guide>
        <p15:guide id="6" pos="46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B048"/>
    <a:srgbClr val="F39200"/>
    <a:srgbClr val="000000"/>
    <a:srgbClr val="ABD037"/>
    <a:srgbClr val="489341"/>
    <a:srgbClr val="E6007E"/>
    <a:srgbClr val="8A8C8E"/>
    <a:srgbClr val="239040"/>
    <a:srgbClr val="C9CACC"/>
    <a:srgbClr val="A8D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9788" autoAdjust="0"/>
  </p:normalViewPr>
  <p:slideViewPr>
    <p:cSldViewPr snapToObjects="1">
      <p:cViewPr varScale="1">
        <p:scale>
          <a:sx n="99" d="100"/>
          <a:sy n="99" d="100"/>
        </p:scale>
        <p:origin x="1152" y="84"/>
      </p:cViewPr>
      <p:guideLst>
        <p:guide orient="horz" pos="4153"/>
        <p:guide orient="horz" pos="3913"/>
        <p:guide orient="horz" pos="169"/>
        <p:guide pos="5466"/>
        <p:guide pos="282"/>
        <p:guide pos="4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308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ry Van Echelpoel" userId="587d84b9-a985-402b-a90a-b43aa4783cbc" providerId="ADAL" clId="{06256926-48B0-46CC-9D46-65589DD3AE76}"/>
    <pc:docChg chg="undo custSel addSld delSld modSld">
      <pc:chgData name="Jerry Van Echelpoel" userId="587d84b9-a985-402b-a90a-b43aa4783cbc" providerId="ADAL" clId="{06256926-48B0-46CC-9D46-65589DD3AE76}" dt="2019-05-15T18:27:19.733" v="2844" actId="1076"/>
      <pc:docMkLst>
        <pc:docMk/>
      </pc:docMkLst>
    </pc:docChg>
  </pc:docChgLst>
  <pc:docChgLst>
    <pc:chgData name="Jerry Van Echelpoel" userId="587d84b9-a985-402b-a90a-b43aa4783cbc" providerId="ADAL" clId="{1B0B855F-831A-486E-8C86-A6019B248927}"/>
    <pc:docChg chg="undo custSel addSld delSld modSld">
      <pc:chgData name="Jerry Van Echelpoel" userId="587d84b9-a985-402b-a90a-b43aa4783cbc" providerId="ADAL" clId="{1B0B855F-831A-486E-8C86-A6019B248927}" dt="2019-06-17T18:15:36.152" v="2579" actId="20577"/>
      <pc:docMkLst>
        <pc:docMk/>
      </pc:docMkLst>
      <pc:sldChg chg="modSp">
        <pc:chgData name="Jerry Van Echelpoel" userId="587d84b9-a985-402b-a90a-b43aa4783cbc" providerId="ADAL" clId="{1B0B855F-831A-486E-8C86-A6019B248927}" dt="2019-06-17T16:58:10.042" v="1" actId="20577"/>
        <pc:sldMkLst>
          <pc:docMk/>
          <pc:sldMk cId="650648999" sldId="289"/>
        </pc:sldMkLst>
        <pc:spChg chg="mod">
          <ac:chgData name="Jerry Van Echelpoel" userId="587d84b9-a985-402b-a90a-b43aa4783cbc" providerId="ADAL" clId="{1B0B855F-831A-486E-8C86-A6019B248927}" dt="2019-06-17T16:58:10.042" v="1" actId="20577"/>
          <ac:spMkLst>
            <pc:docMk/>
            <pc:sldMk cId="650648999" sldId="289"/>
            <ac:spMk id="2" creationId="{00000000-0000-0000-0000-000000000000}"/>
          </ac:spMkLst>
        </pc:spChg>
      </pc:sldChg>
      <pc:sldChg chg="addSp delSp modSp">
        <pc:chgData name="Jerry Van Echelpoel" userId="587d84b9-a985-402b-a90a-b43aa4783cbc" providerId="ADAL" clId="{1B0B855F-831A-486E-8C86-A6019B248927}" dt="2019-06-17T17:11:57.521" v="381" actId="20577"/>
        <pc:sldMkLst>
          <pc:docMk/>
          <pc:sldMk cId="3438332162" sldId="290"/>
        </pc:sldMkLst>
        <pc:spChg chg="mod">
          <ac:chgData name="Jerry Van Echelpoel" userId="587d84b9-a985-402b-a90a-b43aa4783cbc" providerId="ADAL" clId="{1B0B855F-831A-486E-8C86-A6019B248927}" dt="2019-06-17T16:58:34.894" v="15" actId="20577"/>
          <ac:spMkLst>
            <pc:docMk/>
            <pc:sldMk cId="3438332162" sldId="290"/>
            <ac:spMk id="4" creationId="{93C6DEC5-B6E0-4710-AE33-99E067541D32}"/>
          </ac:spMkLst>
        </pc:spChg>
        <pc:spChg chg="mod">
          <ac:chgData name="Jerry Van Echelpoel" userId="587d84b9-a985-402b-a90a-b43aa4783cbc" providerId="ADAL" clId="{1B0B855F-831A-486E-8C86-A6019B248927}" dt="2019-06-17T17:11:57.521" v="381" actId="20577"/>
          <ac:spMkLst>
            <pc:docMk/>
            <pc:sldMk cId="3438332162" sldId="290"/>
            <ac:spMk id="5" creationId="{37FC84F7-03E3-4677-9D36-380C76997FA6}"/>
          </ac:spMkLst>
        </pc:spChg>
        <pc:picChg chg="add del mod">
          <ac:chgData name="Jerry Van Echelpoel" userId="587d84b9-a985-402b-a90a-b43aa4783cbc" providerId="ADAL" clId="{1B0B855F-831A-486E-8C86-A6019B248927}" dt="2019-06-17T17:05:29.687" v="284" actId="478"/>
          <ac:picMkLst>
            <pc:docMk/>
            <pc:sldMk cId="3438332162" sldId="290"/>
            <ac:picMk id="2" creationId="{9BAD22EB-16E9-4BED-B06C-646BCEEDDDA1}"/>
          </ac:picMkLst>
        </pc:picChg>
      </pc:sldChg>
      <pc:sldChg chg="modSp add">
        <pc:chgData name="Jerry Van Echelpoel" userId="587d84b9-a985-402b-a90a-b43aa4783cbc" providerId="ADAL" clId="{1B0B855F-831A-486E-8C86-A6019B248927}" dt="2019-06-17T17:17:50.501" v="684" actId="20577"/>
        <pc:sldMkLst>
          <pc:docMk/>
          <pc:sldMk cId="3231187421" sldId="339"/>
        </pc:sldMkLst>
        <pc:spChg chg="mod">
          <ac:chgData name="Jerry Van Echelpoel" userId="587d84b9-a985-402b-a90a-b43aa4783cbc" providerId="ADAL" clId="{1B0B855F-831A-486E-8C86-A6019B248927}" dt="2019-06-17T17:17:50.501" v="684" actId="20577"/>
          <ac:spMkLst>
            <pc:docMk/>
            <pc:sldMk cId="3231187421" sldId="339"/>
            <ac:spMk id="2" creationId="{2B72D508-D865-46F9-9596-43BFC4C33A21}"/>
          </ac:spMkLst>
        </pc:spChg>
      </pc:sldChg>
      <pc:sldChg chg="modSp add">
        <pc:chgData name="Jerry Van Echelpoel" userId="587d84b9-a985-402b-a90a-b43aa4783cbc" providerId="ADAL" clId="{1B0B855F-831A-486E-8C86-A6019B248927}" dt="2019-06-17T17:19:16.894" v="706" actId="20577"/>
        <pc:sldMkLst>
          <pc:docMk/>
          <pc:sldMk cId="1025339430" sldId="340"/>
        </pc:sldMkLst>
        <pc:spChg chg="mod">
          <ac:chgData name="Jerry Van Echelpoel" userId="587d84b9-a985-402b-a90a-b43aa4783cbc" providerId="ADAL" clId="{1B0B855F-831A-486E-8C86-A6019B248927}" dt="2019-06-17T17:15:31.783" v="558" actId="20577"/>
          <ac:spMkLst>
            <pc:docMk/>
            <pc:sldMk cId="1025339430" sldId="340"/>
            <ac:spMk id="2" creationId="{ABBA7EA3-BFD9-4486-B10B-00EBE1F4275E}"/>
          </ac:spMkLst>
        </pc:spChg>
        <pc:spChg chg="mod">
          <ac:chgData name="Jerry Van Echelpoel" userId="587d84b9-a985-402b-a90a-b43aa4783cbc" providerId="ADAL" clId="{1B0B855F-831A-486E-8C86-A6019B248927}" dt="2019-06-17T17:19:16.894" v="706" actId="20577"/>
          <ac:spMkLst>
            <pc:docMk/>
            <pc:sldMk cId="1025339430" sldId="340"/>
            <ac:spMk id="3" creationId="{C3B8C44B-0BC5-4DF9-9DDF-86DA2C00FA17}"/>
          </ac:spMkLst>
        </pc:spChg>
      </pc:sldChg>
      <pc:sldChg chg="addSp delSp modSp add modNotesTx">
        <pc:chgData name="Jerry Van Echelpoel" userId="587d84b9-a985-402b-a90a-b43aa4783cbc" providerId="ADAL" clId="{1B0B855F-831A-486E-8C86-A6019B248927}" dt="2019-06-17T17:32:15.506" v="897" actId="20577"/>
        <pc:sldMkLst>
          <pc:docMk/>
          <pc:sldMk cId="2974344411" sldId="341"/>
        </pc:sldMkLst>
        <pc:spChg chg="mod">
          <ac:chgData name="Jerry Van Echelpoel" userId="587d84b9-a985-402b-a90a-b43aa4783cbc" providerId="ADAL" clId="{1B0B855F-831A-486E-8C86-A6019B248927}" dt="2019-06-17T17:30:16.534" v="773" actId="20577"/>
          <ac:spMkLst>
            <pc:docMk/>
            <pc:sldMk cId="2974344411" sldId="341"/>
            <ac:spMk id="2" creationId="{1B788AB5-B29F-4727-B514-EC167685264A}"/>
          </ac:spMkLst>
        </pc:spChg>
        <pc:spChg chg="del">
          <ac:chgData name="Jerry Van Echelpoel" userId="587d84b9-a985-402b-a90a-b43aa4783cbc" providerId="ADAL" clId="{1B0B855F-831A-486E-8C86-A6019B248927}" dt="2019-06-17T17:28:09.122" v="713"/>
          <ac:spMkLst>
            <pc:docMk/>
            <pc:sldMk cId="2974344411" sldId="341"/>
            <ac:spMk id="3" creationId="{0119B261-B97B-426F-8008-4082072E7E5C}"/>
          </ac:spMkLst>
        </pc:spChg>
        <pc:picChg chg="add del">
          <ac:chgData name="Jerry Van Echelpoel" userId="587d84b9-a985-402b-a90a-b43aa4783cbc" providerId="ADAL" clId="{1B0B855F-831A-486E-8C86-A6019B248927}" dt="2019-06-17T17:27:53.957" v="708" actId="478"/>
          <ac:picMkLst>
            <pc:docMk/>
            <pc:sldMk cId="2974344411" sldId="341"/>
            <ac:picMk id="4" creationId="{AAB93D52-C6F2-4C49-9BF2-E8E5FAD850EC}"/>
          </ac:picMkLst>
        </pc:picChg>
        <pc:picChg chg="add del mod">
          <ac:chgData name="Jerry Van Echelpoel" userId="587d84b9-a985-402b-a90a-b43aa4783cbc" providerId="ADAL" clId="{1B0B855F-831A-486E-8C86-A6019B248927}" dt="2019-06-17T17:28:06.777" v="712" actId="478"/>
          <ac:picMkLst>
            <pc:docMk/>
            <pc:sldMk cId="2974344411" sldId="341"/>
            <ac:picMk id="5" creationId="{4B70DE6B-CED6-42D6-A881-8836B4BCD181}"/>
          </ac:picMkLst>
        </pc:picChg>
        <pc:picChg chg="add mod">
          <ac:chgData name="Jerry Van Echelpoel" userId="587d84b9-a985-402b-a90a-b43aa4783cbc" providerId="ADAL" clId="{1B0B855F-831A-486E-8C86-A6019B248927}" dt="2019-06-17T17:28:09.122" v="713"/>
          <ac:picMkLst>
            <pc:docMk/>
            <pc:sldMk cId="2974344411" sldId="341"/>
            <ac:picMk id="6" creationId="{A8704CD1-BB1E-4999-A193-E8C4A6CE88B9}"/>
          </ac:picMkLst>
        </pc:picChg>
      </pc:sldChg>
      <pc:sldChg chg="addSp delSp modSp add">
        <pc:chgData name="Jerry Van Echelpoel" userId="587d84b9-a985-402b-a90a-b43aa4783cbc" providerId="ADAL" clId="{1B0B855F-831A-486E-8C86-A6019B248927}" dt="2019-06-17T18:03:27.390" v="1651" actId="1035"/>
        <pc:sldMkLst>
          <pc:docMk/>
          <pc:sldMk cId="2635583189" sldId="342"/>
        </pc:sldMkLst>
        <pc:spChg chg="mod">
          <ac:chgData name="Jerry Van Echelpoel" userId="587d84b9-a985-402b-a90a-b43aa4783cbc" providerId="ADAL" clId="{1B0B855F-831A-486E-8C86-A6019B248927}" dt="2019-06-17T18:03:07.386" v="1634" actId="5793"/>
          <ac:spMkLst>
            <pc:docMk/>
            <pc:sldMk cId="2635583189" sldId="342"/>
            <ac:spMk id="2" creationId="{AB60A55A-56B0-4992-83BC-D36D6BD923B9}"/>
          </ac:spMkLst>
        </pc:spChg>
        <pc:spChg chg="del mod">
          <ac:chgData name="Jerry Van Echelpoel" userId="587d84b9-a985-402b-a90a-b43aa4783cbc" providerId="ADAL" clId="{1B0B855F-831A-486E-8C86-A6019B248927}" dt="2019-06-17T18:03:23.256" v="1638"/>
          <ac:spMkLst>
            <pc:docMk/>
            <pc:sldMk cId="2635583189" sldId="342"/>
            <ac:spMk id="3" creationId="{ED7326D7-9A20-4ED7-B129-8F4FDD27EE1A}"/>
          </ac:spMkLst>
        </pc:spChg>
        <pc:picChg chg="add del mod">
          <ac:chgData name="Jerry Van Echelpoel" userId="587d84b9-a985-402b-a90a-b43aa4783cbc" providerId="ADAL" clId="{1B0B855F-831A-486E-8C86-A6019B248927}" dt="2019-06-17T18:03:21.694" v="1637"/>
          <ac:picMkLst>
            <pc:docMk/>
            <pc:sldMk cId="2635583189" sldId="342"/>
            <ac:picMk id="4" creationId="{27D549D7-867C-4AEF-831C-1FE39722DFB3}"/>
          </ac:picMkLst>
        </pc:picChg>
        <pc:picChg chg="add mod">
          <ac:chgData name="Jerry Van Echelpoel" userId="587d84b9-a985-402b-a90a-b43aa4783cbc" providerId="ADAL" clId="{1B0B855F-831A-486E-8C86-A6019B248927}" dt="2019-06-17T18:03:27.390" v="1651" actId="1035"/>
          <ac:picMkLst>
            <pc:docMk/>
            <pc:sldMk cId="2635583189" sldId="342"/>
            <ac:picMk id="5" creationId="{F4DF6FCD-D840-4079-9556-08D59A21908A}"/>
          </ac:picMkLst>
        </pc:picChg>
      </pc:sldChg>
      <pc:sldChg chg="modSp add">
        <pc:chgData name="Jerry Van Echelpoel" userId="587d84b9-a985-402b-a90a-b43aa4783cbc" providerId="ADAL" clId="{1B0B855F-831A-486E-8C86-A6019B248927}" dt="2019-06-17T17:35:26.457" v="1026" actId="20577"/>
        <pc:sldMkLst>
          <pc:docMk/>
          <pc:sldMk cId="163081591" sldId="343"/>
        </pc:sldMkLst>
        <pc:spChg chg="mod">
          <ac:chgData name="Jerry Van Echelpoel" userId="587d84b9-a985-402b-a90a-b43aa4783cbc" providerId="ADAL" clId="{1B0B855F-831A-486E-8C86-A6019B248927}" dt="2019-06-17T17:35:26.457" v="1026" actId="20577"/>
          <ac:spMkLst>
            <pc:docMk/>
            <pc:sldMk cId="163081591" sldId="343"/>
            <ac:spMk id="2" creationId="{315D3506-5281-4247-9BB7-9103EA4E2E0C}"/>
          </ac:spMkLst>
        </pc:spChg>
      </pc:sldChg>
      <pc:sldChg chg="modSp add">
        <pc:chgData name="Jerry Van Echelpoel" userId="587d84b9-a985-402b-a90a-b43aa4783cbc" providerId="ADAL" clId="{1B0B855F-831A-486E-8C86-A6019B248927}" dt="2019-06-17T18:05:05.364" v="1689" actId="20577"/>
        <pc:sldMkLst>
          <pc:docMk/>
          <pc:sldMk cId="3515393573" sldId="344"/>
        </pc:sldMkLst>
        <pc:spChg chg="mod">
          <ac:chgData name="Jerry Van Echelpoel" userId="587d84b9-a985-402b-a90a-b43aa4783cbc" providerId="ADAL" clId="{1B0B855F-831A-486E-8C86-A6019B248927}" dt="2019-06-17T17:37:45.289" v="1062" actId="20577"/>
          <ac:spMkLst>
            <pc:docMk/>
            <pc:sldMk cId="3515393573" sldId="344"/>
            <ac:spMk id="2" creationId="{1FF34795-1111-4F31-8E7B-7A80BAA37B88}"/>
          </ac:spMkLst>
        </pc:spChg>
        <pc:spChg chg="mod">
          <ac:chgData name="Jerry Van Echelpoel" userId="587d84b9-a985-402b-a90a-b43aa4783cbc" providerId="ADAL" clId="{1B0B855F-831A-486E-8C86-A6019B248927}" dt="2019-06-17T18:05:05.364" v="1689" actId="20577"/>
          <ac:spMkLst>
            <pc:docMk/>
            <pc:sldMk cId="3515393573" sldId="344"/>
            <ac:spMk id="3" creationId="{F0834912-BAEB-4A4D-A14B-FC57D390283C}"/>
          </ac:spMkLst>
        </pc:spChg>
      </pc:sldChg>
      <pc:sldChg chg="addSp delSp modSp add">
        <pc:chgData name="Jerry Van Echelpoel" userId="587d84b9-a985-402b-a90a-b43aa4783cbc" providerId="ADAL" clId="{1B0B855F-831A-486E-8C86-A6019B248927}" dt="2019-06-17T18:03:51.372" v="1658" actId="1037"/>
        <pc:sldMkLst>
          <pc:docMk/>
          <pc:sldMk cId="1711171581" sldId="345"/>
        </pc:sldMkLst>
        <pc:spChg chg="mod">
          <ac:chgData name="Jerry Van Echelpoel" userId="587d84b9-a985-402b-a90a-b43aa4783cbc" providerId="ADAL" clId="{1B0B855F-831A-486E-8C86-A6019B248927}" dt="2019-06-17T18:00:13.755" v="1582" actId="20577"/>
          <ac:spMkLst>
            <pc:docMk/>
            <pc:sldMk cId="1711171581" sldId="345"/>
            <ac:spMk id="2" creationId="{14C79801-615F-4EA6-84EE-6BBAD5F5011D}"/>
          </ac:spMkLst>
        </pc:spChg>
        <pc:spChg chg="mod">
          <ac:chgData name="Jerry Van Echelpoel" userId="587d84b9-a985-402b-a90a-b43aa4783cbc" providerId="ADAL" clId="{1B0B855F-831A-486E-8C86-A6019B248927}" dt="2019-06-17T18:00:43.752" v="1621" actId="113"/>
          <ac:spMkLst>
            <pc:docMk/>
            <pc:sldMk cId="1711171581" sldId="345"/>
            <ac:spMk id="3" creationId="{B2675EDF-42CE-40DC-B3D7-CDC3082FE997}"/>
          </ac:spMkLst>
        </pc:spChg>
        <pc:picChg chg="add del mod">
          <ac:chgData name="Jerry Van Echelpoel" userId="587d84b9-a985-402b-a90a-b43aa4783cbc" providerId="ADAL" clId="{1B0B855F-831A-486E-8C86-A6019B248927}" dt="2019-06-17T18:00:21.406" v="1584" actId="478"/>
          <ac:picMkLst>
            <pc:docMk/>
            <pc:sldMk cId="1711171581" sldId="345"/>
            <ac:picMk id="4" creationId="{E8025E68-F8B4-4244-8992-58E2671F8158}"/>
          </ac:picMkLst>
        </pc:picChg>
        <pc:picChg chg="add mod">
          <ac:chgData name="Jerry Van Echelpoel" userId="587d84b9-a985-402b-a90a-b43aa4783cbc" providerId="ADAL" clId="{1B0B855F-831A-486E-8C86-A6019B248927}" dt="2019-06-17T18:03:51.372" v="1658" actId="1037"/>
          <ac:picMkLst>
            <pc:docMk/>
            <pc:sldMk cId="1711171581" sldId="345"/>
            <ac:picMk id="5" creationId="{718ECDF9-1B08-4846-B22B-74812C8C9B7E}"/>
          </ac:picMkLst>
        </pc:picChg>
        <pc:picChg chg="add mod">
          <ac:chgData name="Jerry Van Echelpoel" userId="587d84b9-a985-402b-a90a-b43aa4783cbc" providerId="ADAL" clId="{1B0B855F-831A-486E-8C86-A6019B248927}" dt="2019-06-17T18:03:51.372" v="1658" actId="1037"/>
          <ac:picMkLst>
            <pc:docMk/>
            <pc:sldMk cId="1711171581" sldId="345"/>
            <ac:picMk id="6" creationId="{6AD5728B-A364-4078-B270-0DA0955827FD}"/>
          </ac:picMkLst>
        </pc:picChg>
      </pc:sldChg>
      <pc:sldChg chg="modSp add">
        <pc:chgData name="Jerry Van Echelpoel" userId="587d84b9-a985-402b-a90a-b43aa4783cbc" providerId="ADAL" clId="{1B0B855F-831A-486E-8C86-A6019B248927}" dt="2019-06-17T18:04:28.322" v="1668" actId="20577"/>
        <pc:sldMkLst>
          <pc:docMk/>
          <pc:sldMk cId="3751846446" sldId="346"/>
        </pc:sldMkLst>
        <pc:spChg chg="mod">
          <ac:chgData name="Jerry Van Echelpoel" userId="587d84b9-a985-402b-a90a-b43aa4783cbc" providerId="ADAL" clId="{1B0B855F-831A-486E-8C86-A6019B248927}" dt="2019-06-17T18:04:28.322" v="1668" actId="20577"/>
          <ac:spMkLst>
            <pc:docMk/>
            <pc:sldMk cId="3751846446" sldId="346"/>
            <ac:spMk id="2" creationId="{33A5790C-D867-4A40-BBA7-C3BD6843FD06}"/>
          </ac:spMkLst>
        </pc:spChg>
      </pc:sldChg>
      <pc:sldChg chg="modSp add">
        <pc:chgData name="Jerry Van Echelpoel" userId="587d84b9-a985-402b-a90a-b43aa4783cbc" providerId="ADAL" clId="{1B0B855F-831A-486E-8C86-A6019B248927}" dt="2019-06-17T18:04:38.416" v="1675" actId="20577"/>
        <pc:sldMkLst>
          <pc:docMk/>
          <pc:sldMk cId="2040570584" sldId="347"/>
        </pc:sldMkLst>
        <pc:spChg chg="mod">
          <ac:chgData name="Jerry Van Echelpoel" userId="587d84b9-a985-402b-a90a-b43aa4783cbc" providerId="ADAL" clId="{1B0B855F-831A-486E-8C86-A6019B248927}" dt="2019-06-17T18:04:38.416" v="1675" actId="20577"/>
          <ac:spMkLst>
            <pc:docMk/>
            <pc:sldMk cId="2040570584" sldId="347"/>
            <ac:spMk id="2" creationId="{0B4A96DC-EE55-4672-8E90-3E77DE48FAC1}"/>
          </ac:spMkLst>
        </pc:spChg>
      </pc:sldChg>
      <pc:sldChg chg="modSp add">
        <pc:chgData name="Jerry Van Echelpoel" userId="587d84b9-a985-402b-a90a-b43aa4783cbc" providerId="ADAL" clId="{1B0B855F-831A-486E-8C86-A6019B248927}" dt="2019-06-17T18:11:36.340" v="2145" actId="20577"/>
        <pc:sldMkLst>
          <pc:docMk/>
          <pc:sldMk cId="4037622676" sldId="348"/>
        </pc:sldMkLst>
        <pc:spChg chg="mod">
          <ac:chgData name="Jerry Van Echelpoel" userId="587d84b9-a985-402b-a90a-b43aa4783cbc" providerId="ADAL" clId="{1B0B855F-831A-486E-8C86-A6019B248927}" dt="2019-06-17T18:07:41.097" v="1706" actId="20577"/>
          <ac:spMkLst>
            <pc:docMk/>
            <pc:sldMk cId="4037622676" sldId="348"/>
            <ac:spMk id="2" creationId="{AE2C0FB8-1BA7-4862-9291-1F1A0B85F80A}"/>
          </ac:spMkLst>
        </pc:spChg>
        <pc:spChg chg="mod">
          <ac:chgData name="Jerry Van Echelpoel" userId="587d84b9-a985-402b-a90a-b43aa4783cbc" providerId="ADAL" clId="{1B0B855F-831A-486E-8C86-A6019B248927}" dt="2019-06-17T18:11:36.340" v="2145" actId="20577"/>
          <ac:spMkLst>
            <pc:docMk/>
            <pc:sldMk cId="4037622676" sldId="348"/>
            <ac:spMk id="3" creationId="{23A714A7-5791-426A-A905-1089C29D705F}"/>
          </ac:spMkLst>
        </pc:spChg>
      </pc:sldChg>
      <pc:sldChg chg="modSp add">
        <pc:chgData name="Jerry Van Echelpoel" userId="587d84b9-a985-402b-a90a-b43aa4783cbc" providerId="ADAL" clId="{1B0B855F-831A-486E-8C86-A6019B248927}" dt="2019-06-17T18:13:52.270" v="2456" actId="20577"/>
        <pc:sldMkLst>
          <pc:docMk/>
          <pc:sldMk cId="3600254831" sldId="349"/>
        </pc:sldMkLst>
        <pc:spChg chg="mod">
          <ac:chgData name="Jerry Van Echelpoel" userId="587d84b9-a985-402b-a90a-b43aa4783cbc" providerId="ADAL" clId="{1B0B855F-831A-486E-8C86-A6019B248927}" dt="2019-06-17T18:11:59.694" v="2160" actId="20577"/>
          <ac:spMkLst>
            <pc:docMk/>
            <pc:sldMk cId="3600254831" sldId="349"/>
            <ac:spMk id="2" creationId="{A1458CD7-C3D4-477C-A6EB-5EDB0DE5514A}"/>
          </ac:spMkLst>
        </pc:spChg>
        <pc:spChg chg="mod">
          <ac:chgData name="Jerry Van Echelpoel" userId="587d84b9-a985-402b-a90a-b43aa4783cbc" providerId="ADAL" clId="{1B0B855F-831A-486E-8C86-A6019B248927}" dt="2019-06-17T18:13:52.270" v="2456" actId="20577"/>
          <ac:spMkLst>
            <pc:docMk/>
            <pc:sldMk cId="3600254831" sldId="349"/>
            <ac:spMk id="3" creationId="{631CD7F7-F42A-42C5-ACF8-77DD68A42CC6}"/>
          </ac:spMkLst>
        </pc:spChg>
      </pc:sldChg>
      <pc:sldChg chg="modSp add">
        <pc:chgData name="Jerry Van Echelpoel" userId="587d84b9-a985-402b-a90a-b43aa4783cbc" providerId="ADAL" clId="{1B0B855F-831A-486E-8C86-A6019B248927}" dt="2019-06-17T18:14:51.261" v="2481" actId="20577"/>
        <pc:sldMkLst>
          <pc:docMk/>
          <pc:sldMk cId="3440363747" sldId="350"/>
        </pc:sldMkLst>
        <pc:spChg chg="mod">
          <ac:chgData name="Jerry Van Echelpoel" userId="587d84b9-a985-402b-a90a-b43aa4783cbc" providerId="ADAL" clId="{1B0B855F-831A-486E-8C86-A6019B248927}" dt="2019-06-17T18:14:51.261" v="2481" actId="20577"/>
          <ac:spMkLst>
            <pc:docMk/>
            <pc:sldMk cId="3440363747" sldId="350"/>
            <ac:spMk id="2" creationId="{CA8B5992-0CAF-4397-9443-062CCC62054C}"/>
          </ac:spMkLst>
        </pc:spChg>
      </pc:sldChg>
      <pc:sldChg chg="modSp add">
        <pc:chgData name="Jerry Van Echelpoel" userId="587d84b9-a985-402b-a90a-b43aa4783cbc" providerId="ADAL" clId="{1B0B855F-831A-486E-8C86-A6019B248927}" dt="2019-06-17T18:15:00.309" v="2497" actId="20577"/>
        <pc:sldMkLst>
          <pc:docMk/>
          <pc:sldMk cId="1810917088" sldId="351"/>
        </pc:sldMkLst>
        <pc:spChg chg="mod">
          <ac:chgData name="Jerry Van Echelpoel" userId="587d84b9-a985-402b-a90a-b43aa4783cbc" providerId="ADAL" clId="{1B0B855F-831A-486E-8C86-A6019B248927}" dt="2019-06-17T18:15:00.309" v="2497" actId="20577"/>
          <ac:spMkLst>
            <pc:docMk/>
            <pc:sldMk cId="1810917088" sldId="351"/>
            <ac:spMk id="2" creationId="{CA8B5992-0CAF-4397-9443-062CCC62054C}"/>
          </ac:spMkLst>
        </pc:spChg>
      </pc:sldChg>
      <pc:sldChg chg="modSp add">
        <pc:chgData name="Jerry Van Echelpoel" userId="587d84b9-a985-402b-a90a-b43aa4783cbc" providerId="ADAL" clId="{1B0B855F-831A-486E-8C86-A6019B248927}" dt="2019-06-17T18:15:19.186" v="2530" actId="20577"/>
        <pc:sldMkLst>
          <pc:docMk/>
          <pc:sldMk cId="3074468769" sldId="352"/>
        </pc:sldMkLst>
        <pc:spChg chg="mod">
          <ac:chgData name="Jerry Van Echelpoel" userId="587d84b9-a985-402b-a90a-b43aa4783cbc" providerId="ADAL" clId="{1B0B855F-831A-486E-8C86-A6019B248927}" dt="2019-06-17T18:15:19.186" v="2530" actId="20577"/>
          <ac:spMkLst>
            <pc:docMk/>
            <pc:sldMk cId="3074468769" sldId="352"/>
            <ac:spMk id="2" creationId="{5BA9242F-10B5-4640-8B59-EA55BDEE5183}"/>
          </ac:spMkLst>
        </pc:spChg>
      </pc:sldChg>
      <pc:sldChg chg="modSp add">
        <pc:chgData name="Jerry Van Echelpoel" userId="587d84b9-a985-402b-a90a-b43aa4783cbc" providerId="ADAL" clId="{1B0B855F-831A-486E-8C86-A6019B248927}" dt="2019-06-17T18:15:27.771" v="2557" actId="20577"/>
        <pc:sldMkLst>
          <pc:docMk/>
          <pc:sldMk cId="1805380758" sldId="353"/>
        </pc:sldMkLst>
        <pc:spChg chg="mod">
          <ac:chgData name="Jerry Van Echelpoel" userId="587d84b9-a985-402b-a90a-b43aa4783cbc" providerId="ADAL" clId="{1B0B855F-831A-486E-8C86-A6019B248927}" dt="2019-06-17T18:15:27.771" v="2557" actId="20577"/>
          <ac:spMkLst>
            <pc:docMk/>
            <pc:sldMk cId="1805380758" sldId="353"/>
            <ac:spMk id="2" creationId="{43C8DC6F-56B8-4244-8E46-249D29E894F7}"/>
          </ac:spMkLst>
        </pc:spChg>
      </pc:sldChg>
      <pc:sldChg chg="modSp add">
        <pc:chgData name="Jerry Van Echelpoel" userId="587d84b9-a985-402b-a90a-b43aa4783cbc" providerId="ADAL" clId="{1B0B855F-831A-486E-8C86-A6019B248927}" dt="2019-06-17T18:15:36.152" v="2579" actId="20577"/>
        <pc:sldMkLst>
          <pc:docMk/>
          <pc:sldMk cId="374050157" sldId="354"/>
        </pc:sldMkLst>
        <pc:spChg chg="mod">
          <ac:chgData name="Jerry Van Echelpoel" userId="587d84b9-a985-402b-a90a-b43aa4783cbc" providerId="ADAL" clId="{1B0B855F-831A-486E-8C86-A6019B248927}" dt="2019-06-17T18:15:36.152" v="2579" actId="20577"/>
          <ac:spMkLst>
            <pc:docMk/>
            <pc:sldMk cId="374050157" sldId="354"/>
            <ac:spMk id="2" creationId="{7063327E-3E91-42DC-8FD7-12762C063F6A}"/>
          </ac:spMkLst>
        </pc:spChg>
      </pc:sldChg>
    </pc:docChg>
  </pc:docChgLst>
  <pc:docChgLst>
    <pc:chgData name="Jerry Van Echelpoel" userId="587d84b9-a985-402b-a90a-b43aa4783cbc" providerId="ADAL" clId="{B6EA5F78-26CF-4BAC-92D4-711E29A3FBA5}"/>
    <pc:docChg chg="undo custSel addSld delSld modSld sldOrd">
      <pc:chgData name="Jerry Van Echelpoel" userId="587d84b9-a985-402b-a90a-b43aa4783cbc" providerId="ADAL" clId="{B6EA5F78-26CF-4BAC-92D4-711E29A3FBA5}" dt="2019-05-15T16:12:02.128" v="7086" actId="20577"/>
      <pc:docMkLst>
        <pc:docMk/>
      </pc:docMkLst>
      <pc:sldChg chg="modSp">
        <pc:chgData name="Jerry Van Echelpoel" userId="587d84b9-a985-402b-a90a-b43aa4783cbc" providerId="ADAL" clId="{B6EA5F78-26CF-4BAC-92D4-711E29A3FBA5}" dt="2019-05-02T15:33:34.579" v="28" actId="20577"/>
        <pc:sldMkLst>
          <pc:docMk/>
          <pc:sldMk cId="650648999" sldId="289"/>
        </pc:sldMkLst>
        <pc:spChg chg="mod">
          <ac:chgData name="Jerry Van Echelpoel" userId="587d84b9-a985-402b-a90a-b43aa4783cbc" providerId="ADAL" clId="{B6EA5F78-26CF-4BAC-92D4-711E29A3FBA5}" dt="2019-05-02T15:33:34.579" v="28" actId="20577"/>
          <ac:spMkLst>
            <pc:docMk/>
            <pc:sldMk cId="650648999" sldId="289"/>
            <ac:spMk id="2" creationId="{00000000-0000-0000-0000-000000000000}"/>
          </ac:spMkLst>
        </pc:spChg>
      </pc:sldChg>
    </pc:docChg>
  </pc:docChgLst>
  <pc:docChgLst>
    <pc:chgData name="Jerry Van Echelpoel" userId="587d84b9-a985-402b-a90a-b43aa4783cbc" providerId="ADAL" clId="{8ED62088-FCA6-4501-9FFE-68672D3893DC}"/>
    <pc:docChg chg="undo custSel addSld delSld modSld sldOrd modMainMaster">
      <pc:chgData name="Jerry Van Echelpoel" userId="587d84b9-a985-402b-a90a-b43aa4783cbc" providerId="ADAL" clId="{8ED62088-FCA6-4501-9FFE-68672D3893DC}" dt="2019-05-01T12:52:37.904" v="8739"/>
      <pc:docMkLst>
        <pc:docMk/>
      </pc:docMkLst>
      <pc:sldChg chg="modSp ord">
        <pc:chgData name="Jerry Van Echelpoel" userId="587d84b9-a985-402b-a90a-b43aa4783cbc" providerId="ADAL" clId="{8ED62088-FCA6-4501-9FFE-68672D3893DC}" dt="2019-04-30T13:39:09.045" v="4582" actId="20577"/>
        <pc:sldMkLst>
          <pc:docMk/>
          <pc:sldMk cId="650648999" sldId="289"/>
        </pc:sldMkLst>
        <pc:spChg chg="mod">
          <ac:chgData name="Jerry Van Echelpoel" userId="587d84b9-a985-402b-a90a-b43aa4783cbc" providerId="ADAL" clId="{8ED62088-FCA6-4501-9FFE-68672D3893DC}" dt="2019-04-30T13:39:09.045" v="4582" actId="20577"/>
          <ac:spMkLst>
            <pc:docMk/>
            <pc:sldMk cId="650648999" sldId="289"/>
            <ac:spMk id="2" creationId="{00000000-0000-0000-0000-000000000000}"/>
          </ac:spMkLst>
        </pc:spChg>
      </pc:sldChg>
      <pc:sldMasterChg chg="modSldLayout">
        <pc:chgData name="Jerry Van Echelpoel" userId="587d84b9-a985-402b-a90a-b43aa4783cbc" providerId="ADAL" clId="{8ED62088-FCA6-4501-9FFE-68672D3893DC}" dt="2019-05-01T12:52:37.904" v="8739"/>
        <pc:sldMasterMkLst>
          <pc:docMk/>
          <pc:sldMasterMk cId="3693843513" sldId="2147493455"/>
        </pc:sldMasterMkLst>
        <pc:sldLayoutChg chg="addSp">
          <pc:chgData name="Jerry Van Echelpoel" userId="587d84b9-a985-402b-a90a-b43aa4783cbc" providerId="ADAL" clId="{8ED62088-FCA6-4501-9FFE-68672D3893DC}" dt="2019-05-01T12:52:33.099" v="8738"/>
          <pc:sldLayoutMkLst>
            <pc:docMk/>
            <pc:sldMasterMk cId="3693843513" sldId="2147493455"/>
            <pc:sldLayoutMk cId="3671672598" sldId="2147493545"/>
          </pc:sldLayoutMkLst>
          <pc:picChg chg="add">
            <ac:chgData name="Jerry Van Echelpoel" userId="587d84b9-a985-402b-a90a-b43aa4783cbc" providerId="ADAL" clId="{8ED62088-FCA6-4501-9FFE-68672D3893DC}" dt="2019-05-01T12:52:33.099" v="8738"/>
            <ac:picMkLst>
              <pc:docMk/>
              <pc:sldMasterMk cId="3693843513" sldId="2147493455"/>
              <pc:sldLayoutMk cId="3671672598" sldId="2147493545"/>
              <ac:picMk id="4" creationId="{7921C216-7177-4C02-9FDB-BD31774293DA}"/>
            </ac:picMkLst>
          </pc:picChg>
          <pc:picChg chg="add">
            <ac:chgData name="Jerry Van Echelpoel" userId="587d84b9-a985-402b-a90a-b43aa4783cbc" providerId="ADAL" clId="{8ED62088-FCA6-4501-9FFE-68672D3893DC}" dt="2019-05-01T12:52:33.099" v="8738"/>
            <ac:picMkLst>
              <pc:docMk/>
              <pc:sldMasterMk cId="3693843513" sldId="2147493455"/>
              <pc:sldLayoutMk cId="3671672598" sldId="2147493545"/>
              <ac:picMk id="5" creationId="{ACE15C6A-732E-47FC-965C-5A4F8C79690A}"/>
            </ac:picMkLst>
          </pc:picChg>
          <pc:picChg chg="add">
            <ac:chgData name="Jerry Van Echelpoel" userId="587d84b9-a985-402b-a90a-b43aa4783cbc" providerId="ADAL" clId="{8ED62088-FCA6-4501-9FFE-68672D3893DC}" dt="2019-05-01T12:52:33.099" v="8738"/>
            <ac:picMkLst>
              <pc:docMk/>
              <pc:sldMasterMk cId="3693843513" sldId="2147493455"/>
              <pc:sldLayoutMk cId="3671672598" sldId="2147493545"/>
              <ac:picMk id="6" creationId="{0BEACA7B-2C7F-433B-91DF-14A48188EFBA}"/>
            </ac:picMkLst>
          </pc:picChg>
        </pc:sldLayoutChg>
        <pc:sldLayoutChg chg="addSp">
          <pc:chgData name="Jerry Van Echelpoel" userId="587d84b9-a985-402b-a90a-b43aa4783cbc" providerId="ADAL" clId="{8ED62088-FCA6-4501-9FFE-68672D3893DC}" dt="2019-05-01T12:52:37.904" v="8739"/>
          <pc:sldLayoutMkLst>
            <pc:docMk/>
            <pc:sldMasterMk cId="3693843513" sldId="2147493455"/>
            <pc:sldLayoutMk cId="952536766" sldId="2147493548"/>
          </pc:sldLayoutMkLst>
          <pc:picChg chg="add">
            <ac:chgData name="Jerry Van Echelpoel" userId="587d84b9-a985-402b-a90a-b43aa4783cbc" providerId="ADAL" clId="{8ED62088-FCA6-4501-9FFE-68672D3893DC}" dt="2019-05-01T12:52:37.904" v="8739"/>
            <ac:picMkLst>
              <pc:docMk/>
              <pc:sldMasterMk cId="3693843513" sldId="2147493455"/>
              <pc:sldLayoutMk cId="952536766" sldId="2147493548"/>
              <ac:picMk id="5" creationId="{B108994A-5FD6-424E-8176-DFFD48382EB0}"/>
            </ac:picMkLst>
          </pc:picChg>
          <pc:picChg chg="add">
            <ac:chgData name="Jerry Van Echelpoel" userId="587d84b9-a985-402b-a90a-b43aa4783cbc" providerId="ADAL" clId="{8ED62088-FCA6-4501-9FFE-68672D3893DC}" dt="2019-05-01T12:52:37.904" v="8739"/>
            <ac:picMkLst>
              <pc:docMk/>
              <pc:sldMasterMk cId="3693843513" sldId="2147493455"/>
              <pc:sldLayoutMk cId="952536766" sldId="2147493548"/>
              <ac:picMk id="6" creationId="{8E5215BB-BAC8-46FA-8BB0-A1D12FC70B37}"/>
            </ac:picMkLst>
          </pc:picChg>
          <pc:picChg chg="add">
            <ac:chgData name="Jerry Van Echelpoel" userId="587d84b9-a985-402b-a90a-b43aa4783cbc" providerId="ADAL" clId="{8ED62088-FCA6-4501-9FFE-68672D3893DC}" dt="2019-05-01T12:52:37.904" v="8739"/>
            <ac:picMkLst>
              <pc:docMk/>
              <pc:sldMasterMk cId="3693843513" sldId="2147493455"/>
              <pc:sldLayoutMk cId="952536766" sldId="2147493548"/>
              <ac:picMk id="7" creationId="{9BE53156-6BCA-4174-8978-3A1B2F824AF9}"/>
            </ac:picMkLst>
          </pc:picChg>
        </pc:sldLayoutChg>
      </pc:sldMasterChg>
    </pc:docChg>
  </pc:docChgLst>
  <pc:docChgLst>
    <pc:chgData name="Jerry Van Echelpoel" userId="587d84b9-a985-402b-a90a-b43aa4783cbc" providerId="ADAL" clId="{36CEA4F8-A198-48FD-A088-0B213ED1FA3D}"/>
    <pc:docChg chg="undo custSel addSld delSld modSld sldOrd">
      <pc:chgData name="Jerry Van Echelpoel" userId="587d84b9-a985-402b-a90a-b43aa4783cbc" providerId="ADAL" clId="{36CEA4F8-A198-48FD-A088-0B213ED1FA3D}" dt="2019-06-20T22:58:48.253" v="4163" actId="1036"/>
      <pc:docMkLst>
        <pc:docMk/>
      </pc:docMkLst>
      <pc:sldChg chg="modSp">
        <pc:chgData name="Jerry Van Echelpoel" userId="587d84b9-a985-402b-a90a-b43aa4783cbc" providerId="ADAL" clId="{36CEA4F8-A198-48FD-A088-0B213ED1FA3D}" dt="2019-06-20T20:16:48.780" v="36" actId="20577"/>
        <pc:sldMkLst>
          <pc:docMk/>
          <pc:sldMk cId="3438332162" sldId="290"/>
        </pc:sldMkLst>
        <pc:spChg chg="mod">
          <ac:chgData name="Jerry Van Echelpoel" userId="587d84b9-a985-402b-a90a-b43aa4783cbc" providerId="ADAL" clId="{36CEA4F8-A198-48FD-A088-0B213ED1FA3D}" dt="2019-06-20T20:16:48.780" v="36" actId="20577"/>
          <ac:spMkLst>
            <pc:docMk/>
            <pc:sldMk cId="3438332162" sldId="290"/>
            <ac:spMk id="5" creationId="{37FC84F7-03E3-4677-9D36-380C76997FA6}"/>
          </ac:spMkLst>
        </pc:spChg>
      </pc:sldChg>
      <pc:sldChg chg="addSp delSp modSp del">
        <pc:chgData name="Jerry Van Echelpoel" userId="587d84b9-a985-402b-a90a-b43aa4783cbc" providerId="ADAL" clId="{36CEA4F8-A198-48FD-A088-0B213ED1FA3D}" dt="2019-06-20T20:22:50.084" v="220" actId="2696"/>
        <pc:sldMkLst>
          <pc:docMk/>
          <pc:sldMk cId="4261645357" sldId="338"/>
        </pc:sldMkLst>
        <pc:spChg chg="add del mod">
          <ac:chgData name="Jerry Van Echelpoel" userId="587d84b9-a985-402b-a90a-b43aa4783cbc" providerId="ADAL" clId="{36CEA4F8-A198-48FD-A088-0B213ED1FA3D}" dt="2019-06-20T20:21:59.148" v="206"/>
          <ac:spMkLst>
            <pc:docMk/>
            <pc:sldMk cId="4261645357" sldId="338"/>
            <ac:spMk id="5" creationId="{37FC84F7-03E3-4677-9D36-380C76997FA6}"/>
          </ac:spMkLst>
        </pc:spChg>
        <pc:spChg chg="add del mod">
          <ac:chgData name="Jerry Van Echelpoel" userId="587d84b9-a985-402b-a90a-b43aa4783cbc" providerId="ADAL" clId="{36CEA4F8-A198-48FD-A088-0B213ED1FA3D}" dt="2019-06-20T20:21:32.456" v="170"/>
          <ac:spMkLst>
            <pc:docMk/>
            <pc:sldMk cId="4261645357" sldId="338"/>
            <ac:spMk id="6" creationId="{1EA336B1-CEB3-41FC-A83C-00201DAD6FE1}"/>
          </ac:spMkLst>
        </pc:spChg>
        <pc:picChg chg="add del">
          <ac:chgData name="Jerry Van Echelpoel" userId="587d84b9-a985-402b-a90a-b43aa4783cbc" providerId="ADAL" clId="{36CEA4F8-A198-48FD-A088-0B213ED1FA3D}" dt="2019-06-20T20:21:46.450" v="185"/>
          <ac:picMkLst>
            <pc:docMk/>
            <pc:sldMk cId="4261645357" sldId="338"/>
            <ac:picMk id="2" creationId="{9BAD22EB-16E9-4BED-B06C-646BCEEDDDA1}"/>
          </ac:picMkLst>
        </pc:picChg>
        <pc:picChg chg="add del">
          <ac:chgData name="Jerry Van Echelpoel" userId="587d84b9-a985-402b-a90a-b43aa4783cbc" providerId="ADAL" clId="{36CEA4F8-A198-48FD-A088-0B213ED1FA3D}" dt="2019-06-20T20:21:46.450" v="185"/>
          <ac:picMkLst>
            <pc:docMk/>
            <pc:sldMk cId="4261645357" sldId="338"/>
            <ac:picMk id="3" creationId="{DB79AEB1-1750-46E8-B865-152C1D0B6E36}"/>
          </ac:picMkLst>
        </pc:picChg>
      </pc:sldChg>
      <pc:sldChg chg="ord">
        <pc:chgData name="Jerry Van Echelpoel" userId="587d84b9-a985-402b-a90a-b43aa4783cbc" providerId="ADAL" clId="{36CEA4F8-A198-48FD-A088-0B213ED1FA3D}" dt="2019-06-20T20:23:42.935" v="223"/>
        <pc:sldMkLst>
          <pc:docMk/>
          <pc:sldMk cId="2974344411" sldId="341"/>
        </pc:sldMkLst>
      </pc:sldChg>
      <pc:sldChg chg="modSp">
        <pc:chgData name="Jerry Van Echelpoel" userId="587d84b9-a985-402b-a90a-b43aa4783cbc" providerId="ADAL" clId="{36CEA4F8-A198-48FD-A088-0B213ED1FA3D}" dt="2019-06-20T20:37:52.493" v="279" actId="1076"/>
        <pc:sldMkLst>
          <pc:docMk/>
          <pc:sldMk cId="2635583189" sldId="342"/>
        </pc:sldMkLst>
        <pc:picChg chg="mod">
          <ac:chgData name="Jerry Van Echelpoel" userId="587d84b9-a985-402b-a90a-b43aa4783cbc" providerId="ADAL" clId="{36CEA4F8-A198-48FD-A088-0B213ED1FA3D}" dt="2019-06-20T20:37:52.493" v="279" actId="1076"/>
          <ac:picMkLst>
            <pc:docMk/>
            <pc:sldMk cId="2635583189" sldId="342"/>
            <ac:picMk id="5" creationId="{F4DF6FCD-D840-4079-9556-08D59A21908A}"/>
          </ac:picMkLst>
        </pc:picChg>
      </pc:sldChg>
      <pc:sldChg chg="modSp">
        <pc:chgData name="Jerry Van Echelpoel" userId="587d84b9-a985-402b-a90a-b43aa4783cbc" providerId="ADAL" clId="{36CEA4F8-A198-48FD-A088-0B213ED1FA3D}" dt="2019-06-20T20:15:40.260" v="15" actId="6549"/>
        <pc:sldMkLst>
          <pc:docMk/>
          <pc:sldMk cId="4037622676" sldId="348"/>
        </pc:sldMkLst>
        <pc:spChg chg="mod">
          <ac:chgData name="Jerry Van Echelpoel" userId="587d84b9-a985-402b-a90a-b43aa4783cbc" providerId="ADAL" clId="{36CEA4F8-A198-48FD-A088-0B213ED1FA3D}" dt="2019-06-20T20:15:40.260" v="15" actId="6549"/>
          <ac:spMkLst>
            <pc:docMk/>
            <pc:sldMk cId="4037622676" sldId="348"/>
            <ac:spMk id="3" creationId="{23A714A7-5791-426A-A905-1089C29D705F}"/>
          </ac:spMkLst>
        </pc:spChg>
      </pc:sldChg>
      <pc:sldChg chg="modSp">
        <pc:chgData name="Jerry Van Echelpoel" userId="587d84b9-a985-402b-a90a-b43aa4783cbc" providerId="ADAL" clId="{36CEA4F8-A198-48FD-A088-0B213ED1FA3D}" dt="2019-06-20T21:55:05.355" v="2488" actId="20577"/>
        <pc:sldMkLst>
          <pc:docMk/>
          <pc:sldMk cId="3440363747" sldId="350"/>
        </pc:sldMkLst>
        <pc:spChg chg="mod">
          <ac:chgData name="Jerry Van Echelpoel" userId="587d84b9-a985-402b-a90a-b43aa4783cbc" providerId="ADAL" clId="{36CEA4F8-A198-48FD-A088-0B213ED1FA3D}" dt="2019-06-20T20:47:10.505" v="729" actId="20577"/>
          <ac:spMkLst>
            <pc:docMk/>
            <pc:sldMk cId="3440363747" sldId="350"/>
            <ac:spMk id="2" creationId="{CA8B5992-0CAF-4397-9443-062CCC62054C}"/>
          </ac:spMkLst>
        </pc:spChg>
        <pc:spChg chg="mod">
          <ac:chgData name="Jerry Van Echelpoel" userId="587d84b9-a985-402b-a90a-b43aa4783cbc" providerId="ADAL" clId="{36CEA4F8-A198-48FD-A088-0B213ED1FA3D}" dt="2019-06-20T21:55:05.355" v="2488" actId="20577"/>
          <ac:spMkLst>
            <pc:docMk/>
            <pc:sldMk cId="3440363747" sldId="350"/>
            <ac:spMk id="3" creationId="{091BE1E1-DAB9-40E2-B826-89DD1FC522A9}"/>
          </ac:spMkLst>
        </pc:spChg>
      </pc:sldChg>
      <pc:sldChg chg="modSp">
        <pc:chgData name="Jerry Van Echelpoel" userId="587d84b9-a985-402b-a90a-b43aa4783cbc" providerId="ADAL" clId="{36CEA4F8-A198-48FD-A088-0B213ED1FA3D}" dt="2019-06-20T22:30:13.465" v="3381" actId="20577"/>
        <pc:sldMkLst>
          <pc:docMk/>
          <pc:sldMk cId="1810917088" sldId="351"/>
        </pc:sldMkLst>
        <pc:spChg chg="mod">
          <ac:chgData name="Jerry Van Echelpoel" userId="587d84b9-a985-402b-a90a-b43aa4783cbc" providerId="ADAL" clId="{36CEA4F8-A198-48FD-A088-0B213ED1FA3D}" dt="2019-06-20T20:40:49.518" v="484" actId="5793"/>
          <ac:spMkLst>
            <pc:docMk/>
            <pc:sldMk cId="1810917088" sldId="351"/>
            <ac:spMk id="2" creationId="{CA8B5992-0CAF-4397-9443-062CCC62054C}"/>
          </ac:spMkLst>
        </pc:spChg>
        <pc:spChg chg="mod">
          <ac:chgData name="Jerry Van Echelpoel" userId="587d84b9-a985-402b-a90a-b43aa4783cbc" providerId="ADAL" clId="{36CEA4F8-A198-48FD-A088-0B213ED1FA3D}" dt="2019-06-20T22:30:13.465" v="3381" actId="20577"/>
          <ac:spMkLst>
            <pc:docMk/>
            <pc:sldMk cId="1810917088" sldId="351"/>
            <ac:spMk id="3" creationId="{091BE1E1-DAB9-40E2-B826-89DD1FC522A9}"/>
          </ac:spMkLst>
        </pc:spChg>
      </pc:sldChg>
      <pc:sldChg chg="modSp">
        <pc:chgData name="Jerry Van Echelpoel" userId="587d84b9-a985-402b-a90a-b43aa4783cbc" providerId="ADAL" clId="{36CEA4F8-A198-48FD-A088-0B213ED1FA3D}" dt="2019-06-20T22:43:09.730" v="3612" actId="20577"/>
        <pc:sldMkLst>
          <pc:docMk/>
          <pc:sldMk cId="3074468769" sldId="352"/>
        </pc:sldMkLst>
        <pc:spChg chg="mod">
          <ac:chgData name="Jerry Van Echelpoel" userId="587d84b9-a985-402b-a90a-b43aa4783cbc" providerId="ADAL" clId="{36CEA4F8-A198-48FD-A088-0B213ED1FA3D}" dt="2019-06-20T20:41:03.078" v="485"/>
          <ac:spMkLst>
            <pc:docMk/>
            <pc:sldMk cId="3074468769" sldId="352"/>
            <ac:spMk id="2" creationId="{5BA9242F-10B5-4640-8B59-EA55BDEE5183}"/>
          </ac:spMkLst>
        </pc:spChg>
        <pc:spChg chg="mod">
          <ac:chgData name="Jerry Van Echelpoel" userId="587d84b9-a985-402b-a90a-b43aa4783cbc" providerId="ADAL" clId="{36CEA4F8-A198-48FD-A088-0B213ED1FA3D}" dt="2019-06-20T22:43:09.730" v="3612" actId="20577"/>
          <ac:spMkLst>
            <pc:docMk/>
            <pc:sldMk cId="3074468769" sldId="352"/>
            <ac:spMk id="3" creationId="{2F927750-E2F8-4791-A0A0-AC64759D6CB1}"/>
          </ac:spMkLst>
        </pc:spChg>
      </pc:sldChg>
      <pc:sldChg chg="addSp modSp">
        <pc:chgData name="Jerry Van Echelpoel" userId="587d84b9-a985-402b-a90a-b43aa4783cbc" providerId="ADAL" clId="{36CEA4F8-A198-48FD-A088-0B213ED1FA3D}" dt="2019-06-20T22:51:51.781" v="3809" actId="1038"/>
        <pc:sldMkLst>
          <pc:docMk/>
          <pc:sldMk cId="1805380758" sldId="353"/>
        </pc:sldMkLst>
        <pc:spChg chg="mod">
          <ac:chgData name="Jerry Van Echelpoel" userId="587d84b9-a985-402b-a90a-b43aa4783cbc" providerId="ADAL" clId="{36CEA4F8-A198-48FD-A088-0B213ED1FA3D}" dt="2019-06-20T20:41:14.070" v="486"/>
          <ac:spMkLst>
            <pc:docMk/>
            <pc:sldMk cId="1805380758" sldId="353"/>
            <ac:spMk id="2" creationId="{43C8DC6F-56B8-4244-8E46-249D29E894F7}"/>
          </ac:spMkLst>
        </pc:spChg>
        <pc:spChg chg="mod">
          <ac:chgData name="Jerry Van Echelpoel" userId="587d84b9-a985-402b-a90a-b43aa4783cbc" providerId="ADAL" clId="{36CEA4F8-A198-48FD-A088-0B213ED1FA3D}" dt="2019-06-20T22:51:45.504" v="3798" actId="20577"/>
          <ac:spMkLst>
            <pc:docMk/>
            <pc:sldMk cId="1805380758" sldId="353"/>
            <ac:spMk id="3" creationId="{FF48F5A7-8BB9-48E3-9002-67F58805BD5F}"/>
          </ac:spMkLst>
        </pc:spChg>
        <pc:picChg chg="add mod">
          <ac:chgData name="Jerry Van Echelpoel" userId="587d84b9-a985-402b-a90a-b43aa4783cbc" providerId="ADAL" clId="{36CEA4F8-A198-48FD-A088-0B213ED1FA3D}" dt="2019-06-20T22:51:51.781" v="3809" actId="1038"/>
          <ac:picMkLst>
            <pc:docMk/>
            <pc:sldMk cId="1805380758" sldId="353"/>
            <ac:picMk id="4" creationId="{2D3579D0-8FC3-4B62-828C-0C8EB9A939A1}"/>
          </ac:picMkLst>
        </pc:picChg>
      </pc:sldChg>
      <pc:sldChg chg="addSp modSp">
        <pc:chgData name="Jerry Van Echelpoel" userId="587d84b9-a985-402b-a90a-b43aa4783cbc" providerId="ADAL" clId="{36CEA4F8-A198-48FD-A088-0B213ED1FA3D}" dt="2019-06-20T22:58:48.253" v="4163" actId="1036"/>
        <pc:sldMkLst>
          <pc:docMk/>
          <pc:sldMk cId="374050157" sldId="354"/>
        </pc:sldMkLst>
        <pc:spChg chg="mod">
          <ac:chgData name="Jerry Van Echelpoel" userId="587d84b9-a985-402b-a90a-b43aa4783cbc" providerId="ADAL" clId="{36CEA4F8-A198-48FD-A088-0B213ED1FA3D}" dt="2019-06-20T20:41:41.583" v="487"/>
          <ac:spMkLst>
            <pc:docMk/>
            <pc:sldMk cId="374050157" sldId="354"/>
            <ac:spMk id="2" creationId="{7063327E-3E91-42DC-8FD7-12762C063F6A}"/>
          </ac:spMkLst>
        </pc:spChg>
        <pc:spChg chg="mod">
          <ac:chgData name="Jerry Van Echelpoel" userId="587d84b9-a985-402b-a90a-b43aa4783cbc" providerId="ADAL" clId="{36CEA4F8-A198-48FD-A088-0B213ED1FA3D}" dt="2019-06-20T22:57:53.023" v="4141" actId="20577"/>
          <ac:spMkLst>
            <pc:docMk/>
            <pc:sldMk cId="374050157" sldId="354"/>
            <ac:spMk id="3" creationId="{36E07DA7-6600-4F28-93BD-AA6025AB2AC0}"/>
          </ac:spMkLst>
        </pc:spChg>
        <pc:picChg chg="add mod modCrop">
          <ac:chgData name="Jerry Van Echelpoel" userId="587d84b9-a985-402b-a90a-b43aa4783cbc" providerId="ADAL" clId="{36CEA4F8-A198-48FD-A088-0B213ED1FA3D}" dt="2019-06-20T22:58:48.253" v="4163" actId="1036"/>
          <ac:picMkLst>
            <pc:docMk/>
            <pc:sldMk cId="374050157" sldId="354"/>
            <ac:picMk id="4" creationId="{FA4AF056-8CA0-4980-9B94-C9BE22CE0F4D}"/>
          </ac:picMkLst>
        </pc:picChg>
      </pc:sldChg>
      <pc:sldChg chg="addSp delSp modSp add">
        <pc:chgData name="Jerry Van Echelpoel" userId="587d84b9-a985-402b-a90a-b43aa4783cbc" providerId="ADAL" clId="{36CEA4F8-A198-48FD-A088-0B213ED1FA3D}" dt="2019-06-20T20:22:54.089" v="221" actId="20577"/>
        <pc:sldMkLst>
          <pc:docMk/>
          <pc:sldMk cId="2872549448" sldId="355"/>
        </pc:sldMkLst>
        <pc:spChg chg="mod">
          <ac:chgData name="Jerry Van Echelpoel" userId="587d84b9-a985-402b-a90a-b43aa4783cbc" providerId="ADAL" clId="{36CEA4F8-A198-48FD-A088-0B213ED1FA3D}" dt="2019-06-20T20:17:05.516" v="43" actId="20577"/>
          <ac:spMkLst>
            <pc:docMk/>
            <pc:sldMk cId="2872549448" sldId="355"/>
            <ac:spMk id="2" creationId="{DC3F60DF-1EAF-4457-9228-08C5FDB2C6C1}"/>
          </ac:spMkLst>
        </pc:spChg>
        <pc:spChg chg="mod">
          <ac:chgData name="Jerry Van Echelpoel" userId="587d84b9-a985-402b-a90a-b43aa4783cbc" providerId="ADAL" clId="{36CEA4F8-A198-48FD-A088-0B213ED1FA3D}" dt="2019-06-20T20:22:54.089" v="221" actId="20577"/>
          <ac:spMkLst>
            <pc:docMk/>
            <pc:sldMk cId="2872549448" sldId="355"/>
            <ac:spMk id="3" creationId="{9DFC50D2-5ABC-4B3C-A08C-6CA0B13AB40E}"/>
          </ac:spMkLst>
        </pc:spChg>
        <pc:spChg chg="add del">
          <ac:chgData name="Jerry Van Echelpoel" userId="587d84b9-a985-402b-a90a-b43aa4783cbc" providerId="ADAL" clId="{36CEA4F8-A198-48FD-A088-0B213ED1FA3D}" dt="2019-06-20T20:21:28.303" v="166"/>
          <ac:spMkLst>
            <pc:docMk/>
            <pc:sldMk cId="2872549448" sldId="355"/>
            <ac:spMk id="4" creationId="{D24CAD3C-AF12-49AA-A89B-5EEAFE7B8E3E}"/>
          </ac:spMkLst>
        </pc:spChg>
        <pc:picChg chg="add del">
          <ac:chgData name="Jerry Van Echelpoel" userId="587d84b9-a985-402b-a90a-b43aa4783cbc" providerId="ADAL" clId="{36CEA4F8-A198-48FD-A088-0B213ED1FA3D}" dt="2019-06-20T20:21:28.303" v="166"/>
          <ac:picMkLst>
            <pc:docMk/>
            <pc:sldMk cId="2872549448" sldId="355"/>
            <ac:picMk id="5" creationId="{D0DEE7EB-CA6A-475F-AEC2-9B1AE9FD3F28}"/>
          </ac:picMkLst>
        </pc:picChg>
        <pc:picChg chg="add del">
          <ac:chgData name="Jerry Van Echelpoel" userId="587d84b9-a985-402b-a90a-b43aa4783cbc" providerId="ADAL" clId="{36CEA4F8-A198-48FD-A088-0B213ED1FA3D}" dt="2019-06-20T20:21:28.303" v="166"/>
          <ac:picMkLst>
            <pc:docMk/>
            <pc:sldMk cId="2872549448" sldId="355"/>
            <ac:picMk id="6" creationId="{5611FEA7-72F6-4E06-AC8D-EC245B8DAC11}"/>
          </ac:picMkLst>
        </pc:picChg>
        <pc:picChg chg="add mod">
          <ac:chgData name="Jerry Van Echelpoel" userId="587d84b9-a985-402b-a90a-b43aa4783cbc" providerId="ADAL" clId="{36CEA4F8-A198-48FD-A088-0B213ED1FA3D}" dt="2019-06-20T20:21:54.167" v="205" actId="1035"/>
          <ac:picMkLst>
            <pc:docMk/>
            <pc:sldMk cId="2872549448" sldId="355"/>
            <ac:picMk id="7" creationId="{1507B53F-C1D5-4598-BC7C-F2B80FE833F9}"/>
          </ac:picMkLst>
        </pc:picChg>
        <pc:picChg chg="add mod">
          <ac:chgData name="Jerry Van Echelpoel" userId="587d84b9-a985-402b-a90a-b43aa4783cbc" providerId="ADAL" clId="{36CEA4F8-A198-48FD-A088-0B213ED1FA3D}" dt="2019-06-20T20:21:54.167" v="205" actId="1035"/>
          <ac:picMkLst>
            <pc:docMk/>
            <pc:sldMk cId="2872549448" sldId="355"/>
            <ac:picMk id="8" creationId="{787B6538-0146-4C14-9CC3-7CBD64326A01}"/>
          </ac:picMkLst>
        </pc:picChg>
      </pc:sldChg>
      <pc:sldChg chg="add del">
        <pc:chgData name="Jerry Van Echelpoel" userId="587d84b9-a985-402b-a90a-b43aa4783cbc" providerId="ADAL" clId="{36CEA4F8-A198-48FD-A088-0B213ED1FA3D}" dt="2019-06-20T20:22:47.650" v="219"/>
        <pc:sldMkLst>
          <pc:docMk/>
          <pc:sldMk cId="1220173821" sldId="356"/>
        </pc:sldMkLst>
      </pc:sldChg>
      <pc:sldChg chg="addSp delSp modSp add del">
        <pc:chgData name="Jerry Van Echelpoel" userId="587d84b9-a985-402b-a90a-b43aa4783cbc" providerId="ADAL" clId="{36CEA4F8-A198-48FD-A088-0B213ED1FA3D}" dt="2019-06-20T20:36:28.817" v="275" actId="2696"/>
        <pc:sldMkLst>
          <pc:docMk/>
          <pc:sldMk cId="2412286389" sldId="356"/>
        </pc:sldMkLst>
        <pc:spChg chg="mod">
          <ac:chgData name="Jerry Van Echelpoel" userId="587d84b9-a985-402b-a90a-b43aa4783cbc" providerId="ADAL" clId="{36CEA4F8-A198-48FD-A088-0B213ED1FA3D}" dt="2019-06-20T20:36:08.929" v="270"/>
          <ac:spMkLst>
            <pc:docMk/>
            <pc:sldMk cId="2412286389" sldId="356"/>
            <ac:spMk id="2" creationId="{9F8434F7-11E7-4BF9-9BAB-13D7E2884111}"/>
          </ac:spMkLst>
        </pc:spChg>
        <pc:spChg chg="del">
          <ac:chgData name="Jerry Van Echelpoel" userId="587d84b9-a985-402b-a90a-b43aa4783cbc" providerId="ADAL" clId="{36CEA4F8-A198-48FD-A088-0B213ED1FA3D}" dt="2019-06-20T20:35:18.062" v="262"/>
          <ac:spMkLst>
            <pc:docMk/>
            <pc:sldMk cId="2412286389" sldId="356"/>
            <ac:spMk id="3" creationId="{40E91930-3B54-4AC8-AFFA-77FB52DF384C}"/>
          </ac:spMkLst>
        </pc:spChg>
        <pc:spChg chg="add mod">
          <ac:chgData name="Jerry Van Echelpoel" userId="587d84b9-a985-402b-a90a-b43aa4783cbc" providerId="ADAL" clId="{36CEA4F8-A198-48FD-A088-0B213ED1FA3D}" dt="2019-06-20T20:36:25.641" v="274"/>
          <ac:spMkLst>
            <pc:docMk/>
            <pc:sldMk cId="2412286389" sldId="356"/>
            <ac:spMk id="6" creationId="{82F09423-2084-4D95-B0BF-5974D486ADB7}"/>
          </ac:spMkLst>
        </pc:spChg>
        <pc:picChg chg="add del mod">
          <ac:chgData name="Jerry Van Echelpoel" userId="587d84b9-a985-402b-a90a-b43aa4783cbc" providerId="ADAL" clId="{36CEA4F8-A198-48FD-A088-0B213ED1FA3D}" dt="2019-06-20T20:36:25.641" v="274"/>
          <ac:picMkLst>
            <pc:docMk/>
            <pc:sldMk cId="2412286389" sldId="356"/>
            <ac:picMk id="4" creationId="{57E0212B-0C36-4A93-908F-7581B0ED8A49}"/>
          </ac:picMkLst>
        </pc:picChg>
        <pc:picChg chg="add del">
          <ac:chgData name="Jerry Van Echelpoel" userId="587d84b9-a985-402b-a90a-b43aa4783cbc" providerId="ADAL" clId="{36CEA4F8-A198-48FD-A088-0B213ED1FA3D}" dt="2019-06-20T20:35:56.478" v="266"/>
          <ac:picMkLst>
            <pc:docMk/>
            <pc:sldMk cId="2412286389" sldId="356"/>
            <ac:picMk id="5" creationId="{7038CA42-B944-4119-933B-81330262A0E3}"/>
          </ac:picMkLst>
        </pc:picChg>
      </pc:sldChg>
      <pc:sldChg chg="addSp delSp modSp add ord">
        <pc:chgData name="Jerry Van Echelpoel" userId="587d84b9-a985-402b-a90a-b43aa4783cbc" providerId="ADAL" clId="{36CEA4F8-A198-48FD-A088-0B213ED1FA3D}" dt="2019-06-20T20:36:21.206" v="273" actId="1076"/>
        <pc:sldMkLst>
          <pc:docMk/>
          <pc:sldMk cId="2820627414" sldId="357"/>
        </pc:sldMkLst>
        <pc:spChg chg="mod">
          <ac:chgData name="Jerry Van Echelpoel" userId="587d84b9-a985-402b-a90a-b43aa4783cbc" providerId="ADAL" clId="{36CEA4F8-A198-48FD-A088-0B213ED1FA3D}" dt="2019-06-20T20:36:11.115" v="271"/>
          <ac:spMkLst>
            <pc:docMk/>
            <pc:sldMk cId="2820627414" sldId="357"/>
            <ac:spMk id="2" creationId="{82A2C0C3-C1A3-4B08-82D8-29525176AD27}"/>
          </ac:spMkLst>
        </pc:spChg>
        <pc:spChg chg="del">
          <ac:chgData name="Jerry Van Echelpoel" userId="587d84b9-a985-402b-a90a-b43aa4783cbc" providerId="ADAL" clId="{36CEA4F8-A198-48FD-A088-0B213ED1FA3D}" dt="2019-06-20T20:36:02.872" v="268"/>
          <ac:spMkLst>
            <pc:docMk/>
            <pc:sldMk cId="2820627414" sldId="357"/>
            <ac:spMk id="3" creationId="{CE7DE784-4AB1-4EC2-841A-7179A8875494}"/>
          </ac:spMkLst>
        </pc:spChg>
        <pc:picChg chg="add mod">
          <ac:chgData name="Jerry Van Echelpoel" userId="587d84b9-a985-402b-a90a-b43aa4783cbc" providerId="ADAL" clId="{36CEA4F8-A198-48FD-A088-0B213ED1FA3D}" dt="2019-06-20T20:36:21.206" v="273" actId="1076"/>
          <ac:picMkLst>
            <pc:docMk/>
            <pc:sldMk cId="2820627414" sldId="357"/>
            <ac:picMk id="4" creationId="{B305ED70-3942-46E0-9833-D6143B1CBA4E}"/>
          </ac:picMkLst>
        </pc:picChg>
      </pc:sldChg>
      <pc:sldChg chg="addSp delSp modSp add">
        <pc:chgData name="Jerry Van Echelpoel" userId="587d84b9-a985-402b-a90a-b43aa4783cbc" providerId="ADAL" clId="{36CEA4F8-A198-48FD-A088-0B213ED1FA3D}" dt="2019-06-20T20:36:44.247" v="278"/>
        <pc:sldMkLst>
          <pc:docMk/>
          <pc:sldMk cId="1626555971" sldId="358"/>
        </pc:sldMkLst>
        <pc:spChg chg="mod">
          <ac:chgData name="Jerry Van Echelpoel" userId="587d84b9-a985-402b-a90a-b43aa4783cbc" providerId="ADAL" clId="{36CEA4F8-A198-48FD-A088-0B213ED1FA3D}" dt="2019-06-20T20:36:44.247" v="278"/>
          <ac:spMkLst>
            <pc:docMk/>
            <pc:sldMk cId="1626555971" sldId="358"/>
            <ac:spMk id="2" creationId="{87CE906F-2F4A-4F5B-9CCF-41E37B0AC902}"/>
          </ac:spMkLst>
        </pc:spChg>
        <pc:spChg chg="del">
          <ac:chgData name="Jerry Van Echelpoel" userId="587d84b9-a985-402b-a90a-b43aa4783cbc" providerId="ADAL" clId="{36CEA4F8-A198-48FD-A088-0B213ED1FA3D}" dt="2019-06-20T20:36:38.505" v="277"/>
          <ac:spMkLst>
            <pc:docMk/>
            <pc:sldMk cId="1626555971" sldId="358"/>
            <ac:spMk id="3" creationId="{D5381792-66C2-497C-88FF-BE2A91DDDAF4}"/>
          </ac:spMkLst>
        </pc:spChg>
        <pc:picChg chg="add">
          <ac:chgData name="Jerry Van Echelpoel" userId="587d84b9-a985-402b-a90a-b43aa4783cbc" providerId="ADAL" clId="{36CEA4F8-A198-48FD-A088-0B213ED1FA3D}" dt="2019-06-20T20:36:38.505" v="277"/>
          <ac:picMkLst>
            <pc:docMk/>
            <pc:sldMk cId="1626555971" sldId="358"/>
            <ac:picMk id="4" creationId="{95AD5AEC-0CE6-4AD2-8BF0-21D753658B3F}"/>
          </ac:picMkLst>
        </pc:picChg>
      </pc:sldChg>
      <pc:sldChg chg="modSp add">
        <pc:chgData name="Jerry Van Echelpoel" userId="587d84b9-a985-402b-a90a-b43aa4783cbc" providerId="ADAL" clId="{36CEA4F8-A198-48FD-A088-0B213ED1FA3D}" dt="2019-06-20T22:47:23.989" v="3659" actId="20577"/>
        <pc:sldMkLst>
          <pc:docMk/>
          <pc:sldMk cId="3867167659" sldId="359"/>
        </pc:sldMkLst>
        <pc:spChg chg="mod">
          <ac:chgData name="Jerry Van Echelpoel" userId="587d84b9-a985-402b-a90a-b43aa4783cbc" providerId="ADAL" clId="{36CEA4F8-A198-48FD-A088-0B213ED1FA3D}" dt="2019-06-20T20:39:08.646" v="332" actId="20577"/>
          <ac:spMkLst>
            <pc:docMk/>
            <pc:sldMk cId="3867167659" sldId="359"/>
            <ac:spMk id="2" creationId="{F0D74380-D04E-462E-BB6C-52A0CFC1945C}"/>
          </ac:spMkLst>
        </pc:spChg>
        <pc:spChg chg="mod">
          <ac:chgData name="Jerry Van Echelpoel" userId="587d84b9-a985-402b-a90a-b43aa4783cbc" providerId="ADAL" clId="{36CEA4F8-A198-48FD-A088-0B213ED1FA3D}" dt="2019-06-20T22:47:23.989" v="3659" actId="20577"/>
          <ac:spMkLst>
            <pc:docMk/>
            <pc:sldMk cId="3867167659" sldId="359"/>
            <ac:spMk id="3" creationId="{C43EB5AD-BFBD-4534-A530-F5AF3466A16B}"/>
          </ac:spMkLst>
        </pc:spChg>
      </pc:sldChg>
      <pc:sldChg chg="modSp add">
        <pc:chgData name="Jerry Van Echelpoel" userId="587d84b9-a985-402b-a90a-b43aa4783cbc" providerId="ADAL" clId="{36CEA4F8-A198-48FD-A088-0B213ED1FA3D}" dt="2019-06-20T20:46:56.959" v="705" actId="20577"/>
        <pc:sldMkLst>
          <pc:docMk/>
          <pc:sldMk cId="422097762" sldId="360"/>
        </pc:sldMkLst>
        <pc:spChg chg="mod">
          <ac:chgData name="Jerry Van Echelpoel" userId="587d84b9-a985-402b-a90a-b43aa4783cbc" providerId="ADAL" clId="{36CEA4F8-A198-48FD-A088-0B213ED1FA3D}" dt="2019-06-20T20:46:56.959" v="705" actId="20577"/>
          <ac:spMkLst>
            <pc:docMk/>
            <pc:sldMk cId="422097762" sldId="360"/>
            <ac:spMk id="2" creationId="{8BC5FD8F-2C57-4CEC-B507-AD8482BABFA2}"/>
          </ac:spMkLst>
        </pc:spChg>
      </pc:sldChg>
      <pc:sldChg chg="modSp add">
        <pc:chgData name="Jerry Van Echelpoel" userId="587d84b9-a985-402b-a90a-b43aa4783cbc" providerId="ADAL" clId="{36CEA4F8-A198-48FD-A088-0B213ED1FA3D}" dt="2019-06-20T20:52:17.738" v="920"/>
        <pc:sldMkLst>
          <pc:docMk/>
          <pc:sldMk cId="1157300550" sldId="361"/>
        </pc:sldMkLst>
        <pc:spChg chg="mod">
          <ac:chgData name="Jerry Van Echelpoel" userId="587d84b9-a985-402b-a90a-b43aa4783cbc" providerId="ADAL" clId="{36CEA4F8-A198-48FD-A088-0B213ED1FA3D}" dt="2019-06-20T20:52:17.738" v="920"/>
          <ac:spMkLst>
            <pc:docMk/>
            <pc:sldMk cId="1157300550" sldId="361"/>
            <ac:spMk id="2" creationId="{E2753875-99E4-4E5E-BB98-8BB04790ACBC}"/>
          </ac:spMkLst>
        </pc:spChg>
      </pc:sldChg>
      <pc:sldChg chg="modSp add">
        <pc:chgData name="Jerry Van Echelpoel" userId="587d84b9-a985-402b-a90a-b43aa4783cbc" providerId="ADAL" clId="{36CEA4F8-A198-48FD-A088-0B213ED1FA3D}" dt="2019-06-20T22:11:54.292" v="2946" actId="113"/>
        <pc:sldMkLst>
          <pc:docMk/>
          <pc:sldMk cId="1757319466" sldId="362"/>
        </pc:sldMkLst>
        <pc:spChg chg="mod">
          <ac:chgData name="Jerry Van Echelpoel" userId="587d84b9-a985-402b-a90a-b43aa4783cbc" providerId="ADAL" clId="{36CEA4F8-A198-48FD-A088-0B213ED1FA3D}" dt="2019-06-20T21:54:10.474" v="2421"/>
          <ac:spMkLst>
            <pc:docMk/>
            <pc:sldMk cId="1757319466" sldId="362"/>
            <ac:spMk id="2" creationId="{66DA173E-32BE-4B37-8198-93F25BE96CCB}"/>
          </ac:spMkLst>
        </pc:spChg>
        <pc:spChg chg="mod">
          <ac:chgData name="Jerry Van Echelpoel" userId="587d84b9-a985-402b-a90a-b43aa4783cbc" providerId="ADAL" clId="{36CEA4F8-A198-48FD-A088-0B213ED1FA3D}" dt="2019-06-20T22:11:54.292" v="2946" actId="113"/>
          <ac:spMkLst>
            <pc:docMk/>
            <pc:sldMk cId="1757319466" sldId="362"/>
            <ac:spMk id="3" creationId="{B1497C64-5B35-46B9-A344-83D6FAECD2C2}"/>
          </ac:spMkLst>
        </pc:spChg>
      </pc:sldChg>
      <pc:sldChg chg="modSp add">
        <pc:chgData name="Jerry Van Echelpoel" userId="587d84b9-a985-402b-a90a-b43aa4783cbc" providerId="ADAL" clId="{36CEA4F8-A198-48FD-A088-0B213ED1FA3D}" dt="2019-06-20T21:56:24.033" v="2499"/>
        <pc:sldMkLst>
          <pc:docMk/>
          <pc:sldMk cId="3911162529" sldId="363"/>
        </pc:sldMkLst>
        <pc:spChg chg="mod">
          <ac:chgData name="Jerry Van Echelpoel" userId="587d84b9-a985-402b-a90a-b43aa4783cbc" providerId="ADAL" clId="{36CEA4F8-A198-48FD-A088-0B213ED1FA3D}" dt="2019-06-20T20:59:20.605" v="1051" actId="20577"/>
          <ac:spMkLst>
            <pc:docMk/>
            <pc:sldMk cId="3911162529" sldId="363"/>
            <ac:spMk id="2" creationId="{7D0FCD0F-4C51-489E-9AAE-F4E36129AF95}"/>
          </ac:spMkLst>
        </pc:spChg>
        <pc:spChg chg="mod">
          <ac:chgData name="Jerry Van Echelpoel" userId="587d84b9-a985-402b-a90a-b43aa4783cbc" providerId="ADAL" clId="{36CEA4F8-A198-48FD-A088-0B213ED1FA3D}" dt="2019-06-20T21:56:24.033" v="2499"/>
          <ac:spMkLst>
            <pc:docMk/>
            <pc:sldMk cId="3911162529" sldId="363"/>
            <ac:spMk id="3" creationId="{39381721-EE55-4C30-A1F2-8E6BFEA8A602}"/>
          </ac:spMkLst>
        </pc:spChg>
      </pc:sldChg>
      <pc:sldChg chg="modSp add">
        <pc:chgData name="Jerry Van Echelpoel" userId="587d84b9-a985-402b-a90a-b43aa4783cbc" providerId="ADAL" clId="{36CEA4F8-A198-48FD-A088-0B213ED1FA3D}" dt="2019-06-20T21:55:25.422" v="2498" actId="20577"/>
        <pc:sldMkLst>
          <pc:docMk/>
          <pc:sldMk cId="266866512" sldId="364"/>
        </pc:sldMkLst>
        <pc:spChg chg="mod">
          <ac:chgData name="Jerry Van Echelpoel" userId="587d84b9-a985-402b-a90a-b43aa4783cbc" providerId="ADAL" clId="{36CEA4F8-A198-48FD-A088-0B213ED1FA3D}" dt="2019-06-20T21:54:57.643" v="2482" actId="20577"/>
          <ac:spMkLst>
            <pc:docMk/>
            <pc:sldMk cId="266866512" sldId="364"/>
            <ac:spMk id="2" creationId="{A676994A-7BB3-4AAE-96AC-FD12EF1550C5}"/>
          </ac:spMkLst>
        </pc:spChg>
        <pc:spChg chg="mod">
          <ac:chgData name="Jerry Van Echelpoel" userId="587d84b9-a985-402b-a90a-b43aa4783cbc" providerId="ADAL" clId="{36CEA4F8-A198-48FD-A088-0B213ED1FA3D}" dt="2019-06-20T21:55:25.422" v="2498" actId="20577"/>
          <ac:spMkLst>
            <pc:docMk/>
            <pc:sldMk cId="266866512" sldId="364"/>
            <ac:spMk id="3" creationId="{FF775418-38DE-4B51-9124-92A9E46D84F2}"/>
          </ac:spMkLst>
        </pc:spChg>
      </pc:sldChg>
      <pc:sldChg chg="modSp add">
        <pc:chgData name="Jerry Van Echelpoel" userId="587d84b9-a985-402b-a90a-b43aa4783cbc" providerId="ADAL" clId="{36CEA4F8-A198-48FD-A088-0B213ED1FA3D}" dt="2019-06-20T21:52:01.020" v="2333" actId="6549"/>
        <pc:sldMkLst>
          <pc:docMk/>
          <pc:sldMk cId="4294892711" sldId="365"/>
        </pc:sldMkLst>
        <pc:spChg chg="mod">
          <ac:chgData name="Jerry Van Echelpoel" userId="587d84b9-a985-402b-a90a-b43aa4783cbc" providerId="ADAL" clId="{36CEA4F8-A198-48FD-A088-0B213ED1FA3D}" dt="2019-06-20T21:52:01.020" v="2333" actId="6549"/>
          <ac:spMkLst>
            <pc:docMk/>
            <pc:sldMk cId="4294892711" sldId="365"/>
            <ac:spMk id="2" creationId="{8ACD0B19-6D8A-4B33-A40B-CB477A4AC9FC}"/>
          </ac:spMkLst>
        </pc:spChg>
        <pc:spChg chg="mod">
          <ac:chgData name="Jerry Van Echelpoel" userId="587d84b9-a985-402b-a90a-b43aa4783cbc" providerId="ADAL" clId="{36CEA4F8-A198-48FD-A088-0B213ED1FA3D}" dt="2019-06-20T21:36:16.527" v="2081" actId="6549"/>
          <ac:spMkLst>
            <pc:docMk/>
            <pc:sldMk cId="4294892711" sldId="365"/>
            <ac:spMk id="3" creationId="{3C3503AE-3277-4443-8560-4B7253980008}"/>
          </ac:spMkLst>
        </pc:spChg>
      </pc:sldChg>
      <pc:sldChg chg="addSp delSp modSp add">
        <pc:chgData name="Jerry Van Echelpoel" userId="587d84b9-a985-402b-a90a-b43aa4783cbc" providerId="ADAL" clId="{36CEA4F8-A198-48FD-A088-0B213ED1FA3D}" dt="2019-06-20T22:38:35.513" v="3434"/>
        <pc:sldMkLst>
          <pc:docMk/>
          <pc:sldMk cId="462481393" sldId="366"/>
        </pc:sldMkLst>
        <pc:spChg chg="mod">
          <ac:chgData name="Jerry Van Echelpoel" userId="587d84b9-a985-402b-a90a-b43aa4783cbc" providerId="ADAL" clId="{36CEA4F8-A198-48FD-A088-0B213ED1FA3D}" dt="2019-06-20T22:02:37.362" v="2799" actId="20577"/>
          <ac:spMkLst>
            <pc:docMk/>
            <pc:sldMk cId="462481393" sldId="366"/>
            <ac:spMk id="2" creationId="{68FFA376-1CF9-47A3-875E-ECD1E86C2EF1}"/>
          </ac:spMkLst>
        </pc:spChg>
        <pc:spChg chg="del">
          <ac:chgData name="Jerry Van Echelpoel" userId="587d84b9-a985-402b-a90a-b43aa4783cbc" providerId="ADAL" clId="{36CEA4F8-A198-48FD-A088-0B213ED1FA3D}" dt="2019-06-20T22:08:27.215" v="2818"/>
          <ac:spMkLst>
            <pc:docMk/>
            <pc:sldMk cId="462481393" sldId="366"/>
            <ac:spMk id="3" creationId="{3EBB10B2-CA62-40FA-BB61-E6DD24C10C0D}"/>
          </ac:spMkLst>
        </pc:spChg>
        <pc:spChg chg="add del mod">
          <ac:chgData name="Jerry Van Echelpoel" userId="587d84b9-a985-402b-a90a-b43aa4783cbc" providerId="ADAL" clId="{36CEA4F8-A198-48FD-A088-0B213ED1FA3D}" dt="2019-06-20T22:11:07.251" v="2838"/>
          <ac:spMkLst>
            <pc:docMk/>
            <pc:sldMk cId="462481393" sldId="366"/>
            <ac:spMk id="7" creationId="{50B0B982-11C1-40CA-BF90-7805EB783D0B}"/>
          </ac:spMkLst>
        </pc:spChg>
        <pc:spChg chg="add mod">
          <ac:chgData name="Jerry Van Echelpoel" userId="587d84b9-a985-402b-a90a-b43aa4783cbc" providerId="ADAL" clId="{36CEA4F8-A198-48FD-A088-0B213ED1FA3D}" dt="2019-06-20T22:14:01.449" v="3007" actId="20577"/>
          <ac:spMkLst>
            <pc:docMk/>
            <pc:sldMk cId="462481393" sldId="366"/>
            <ac:spMk id="9" creationId="{9083FFD5-3046-47AA-8282-492FFE4E7863}"/>
          </ac:spMkLst>
        </pc:spChg>
        <pc:picChg chg="add del mod">
          <ac:chgData name="Jerry Van Echelpoel" userId="587d84b9-a985-402b-a90a-b43aa4783cbc" providerId="ADAL" clId="{36CEA4F8-A198-48FD-A088-0B213ED1FA3D}" dt="2019-06-20T22:11:04.019" v="2837" actId="478"/>
          <ac:picMkLst>
            <pc:docMk/>
            <pc:sldMk cId="462481393" sldId="366"/>
            <ac:picMk id="4" creationId="{395816BD-0D3C-43B6-990A-0CEC7B7D6823}"/>
          </ac:picMkLst>
        </pc:picChg>
        <pc:picChg chg="add del">
          <ac:chgData name="Jerry Van Echelpoel" userId="587d84b9-a985-402b-a90a-b43aa4783cbc" providerId="ADAL" clId="{36CEA4F8-A198-48FD-A088-0B213ED1FA3D}" dt="2019-06-20T22:11:02.376" v="2836"/>
          <ac:picMkLst>
            <pc:docMk/>
            <pc:sldMk cId="462481393" sldId="366"/>
            <ac:picMk id="5" creationId="{DFDA4F84-E2C6-4F64-B75C-58141E17408C}"/>
          </ac:picMkLst>
        </pc:picChg>
        <pc:picChg chg="add del mod">
          <ac:chgData name="Jerry Van Echelpoel" userId="587d84b9-a985-402b-a90a-b43aa4783cbc" providerId="ADAL" clId="{36CEA4F8-A198-48FD-A088-0B213ED1FA3D}" dt="2019-06-20T22:13:57.548" v="2990"/>
          <ac:picMkLst>
            <pc:docMk/>
            <pc:sldMk cId="462481393" sldId="366"/>
            <ac:picMk id="8" creationId="{4CACDBD7-BBA5-4B12-A7B7-D6260E843A7F}"/>
          </ac:picMkLst>
        </pc:picChg>
        <pc:picChg chg="add mod">
          <ac:chgData name="Jerry Van Echelpoel" userId="587d84b9-a985-402b-a90a-b43aa4783cbc" providerId="ADAL" clId="{36CEA4F8-A198-48FD-A088-0B213ED1FA3D}" dt="2019-06-20T22:14:05.768" v="3012" actId="1036"/>
          <ac:picMkLst>
            <pc:docMk/>
            <pc:sldMk cId="462481393" sldId="366"/>
            <ac:picMk id="10" creationId="{C378597F-7BC7-4D57-BB17-2BA9EF9A9DAE}"/>
          </ac:picMkLst>
        </pc:picChg>
        <pc:picChg chg="add">
          <ac:chgData name="Jerry Van Echelpoel" userId="587d84b9-a985-402b-a90a-b43aa4783cbc" providerId="ADAL" clId="{36CEA4F8-A198-48FD-A088-0B213ED1FA3D}" dt="2019-06-20T22:38:35.513" v="3434"/>
          <ac:picMkLst>
            <pc:docMk/>
            <pc:sldMk cId="462481393" sldId="366"/>
            <ac:picMk id="11" creationId="{224CB175-AB8E-47EA-A7B7-E63FB8504A67}"/>
          </ac:picMkLst>
        </pc:picChg>
      </pc:sldChg>
      <pc:sldChg chg="addSp delSp modSp add">
        <pc:chgData name="Jerry Van Echelpoel" userId="587d84b9-a985-402b-a90a-b43aa4783cbc" providerId="ADAL" clId="{36CEA4F8-A198-48FD-A088-0B213ED1FA3D}" dt="2019-06-20T22:13:54.497" v="2989"/>
        <pc:sldMkLst>
          <pc:docMk/>
          <pc:sldMk cId="2940212237" sldId="367"/>
        </pc:sldMkLst>
        <pc:spChg chg="mod">
          <ac:chgData name="Jerry Van Echelpoel" userId="587d84b9-a985-402b-a90a-b43aa4783cbc" providerId="ADAL" clId="{36CEA4F8-A198-48FD-A088-0B213ED1FA3D}" dt="2019-06-20T22:03:07.649" v="2817" actId="20577"/>
          <ac:spMkLst>
            <pc:docMk/>
            <pc:sldMk cId="2940212237" sldId="367"/>
            <ac:spMk id="2" creationId="{7A99A6F6-8028-465C-9809-A8F57AD6F246}"/>
          </ac:spMkLst>
        </pc:spChg>
        <pc:spChg chg="del">
          <ac:chgData name="Jerry Van Echelpoel" userId="587d84b9-a985-402b-a90a-b43aa4783cbc" providerId="ADAL" clId="{36CEA4F8-A198-48FD-A088-0B213ED1FA3D}" dt="2019-06-20T22:12:54.818" v="2947"/>
          <ac:spMkLst>
            <pc:docMk/>
            <pc:sldMk cId="2940212237" sldId="367"/>
            <ac:spMk id="3" creationId="{AC1B18D5-FE8D-4B56-9076-D8BEB1B43315}"/>
          </ac:spMkLst>
        </pc:spChg>
        <pc:spChg chg="add del mod">
          <ac:chgData name="Jerry Van Echelpoel" userId="587d84b9-a985-402b-a90a-b43aa4783cbc" providerId="ADAL" clId="{36CEA4F8-A198-48FD-A088-0B213ED1FA3D}" dt="2019-06-20T22:13:54.497" v="2989"/>
          <ac:spMkLst>
            <pc:docMk/>
            <pc:sldMk cId="2940212237" sldId="367"/>
            <ac:spMk id="5" creationId="{AC34FF20-7B6A-4F60-B5DA-C694D70F1275}"/>
          </ac:spMkLst>
        </pc:spChg>
        <pc:picChg chg="add del mod">
          <ac:chgData name="Jerry Van Echelpoel" userId="587d84b9-a985-402b-a90a-b43aa4783cbc" providerId="ADAL" clId="{36CEA4F8-A198-48FD-A088-0B213ED1FA3D}" dt="2019-06-20T22:13:54.497" v="2989"/>
          <ac:picMkLst>
            <pc:docMk/>
            <pc:sldMk cId="2940212237" sldId="367"/>
            <ac:picMk id="4" creationId="{5FFDDFDD-1E6E-4A53-B6AE-DAA95D94B4AB}"/>
          </ac:picMkLst>
        </pc:picChg>
      </pc:sldChg>
      <pc:sldChg chg="addSp delSp modSp add">
        <pc:chgData name="Jerry Van Echelpoel" userId="587d84b9-a985-402b-a90a-b43aa4783cbc" providerId="ADAL" clId="{36CEA4F8-A198-48FD-A088-0B213ED1FA3D}" dt="2019-06-20T22:49:06.045" v="3674"/>
        <pc:sldMkLst>
          <pc:docMk/>
          <pc:sldMk cId="1325047168" sldId="368"/>
        </pc:sldMkLst>
        <pc:spChg chg="mod">
          <ac:chgData name="Jerry Van Echelpoel" userId="587d84b9-a985-402b-a90a-b43aa4783cbc" providerId="ADAL" clId="{36CEA4F8-A198-48FD-A088-0B213ED1FA3D}" dt="2019-06-20T22:32:15.135" v="3430" actId="20577"/>
          <ac:spMkLst>
            <pc:docMk/>
            <pc:sldMk cId="1325047168" sldId="368"/>
            <ac:spMk id="2" creationId="{A712499F-2F2C-4C99-89DB-2C0644505E69}"/>
          </ac:spMkLst>
        </pc:spChg>
        <pc:spChg chg="del">
          <ac:chgData name="Jerry Van Echelpoel" userId="587d84b9-a985-402b-a90a-b43aa4783cbc" providerId="ADAL" clId="{36CEA4F8-A198-48FD-A088-0B213ED1FA3D}" dt="2019-06-20T22:32:18.868" v="3431"/>
          <ac:spMkLst>
            <pc:docMk/>
            <pc:sldMk cId="1325047168" sldId="368"/>
            <ac:spMk id="3" creationId="{BE89D158-B6F7-4BBA-932E-277A9247D95A}"/>
          </ac:spMkLst>
        </pc:spChg>
        <pc:spChg chg="add del mod">
          <ac:chgData name="Jerry Van Echelpoel" userId="587d84b9-a985-402b-a90a-b43aa4783cbc" providerId="ADAL" clId="{36CEA4F8-A198-48FD-A088-0B213ED1FA3D}" dt="2019-06-20T22:37:46.636" v="3433"/>
          <ac:spMkLst>
            <pc:docMk/>
            <pc:sldMk cId="1325047168" sldId="368"/>
            <ac:spMk id="6" creationId="{9673524A-D3E8-461B-981B-DA421EE33492}"/>
          </ac:spMkLst>
        </pc:spChg>
        <pc:spChg chg="add del mod">
          <ac:chgData name="Jerry Van Echelpoel" userId="587d84b9-a985-402b-a90a-b43aa4783cbc" providerId="ADAL" clId="{36CEA4F8-A198-48FD-A088-0B213ED1FA3D}" dt="2019-06-20T22:48:59.979" v="3672" actId="478"/>
          <ac:spMkLst>
            <pc:docMk/>
            <pc:sldMk cId="1325047168" sldId="368"/>
            <ac:spMk id="9" creationId="{7471105B-1391-4C6D-9038-FE7258E5D3B7}"/>
          </ac:spMkLst>
        </pc:spChg>
        <pc:spChg chg="add del mod">
          <ac:chgData name="Jerry Van Echelpoel" userId="587d84b9-a985-402b-a90a-b43aa4783cbc" providerId="ADAL" clId="{36CEA4F8-A198-48FD-A088-0B213ED1FA3D}" dt="2019-06-20T22:49:06.045" v="3674"/>
          <ac:spMkLst>
            <pc:docMk/>
            <pc:sldMk cId="1325047168" sldId="368"/>
            <ac:spMk id="13" creationId="{BB5ADB41-DB3E-47FA-B538-2DF761BB494C}"/>
          </ac:spMkLst>
        </pc:spChg>
        <pc:picChg chg="add del mod">
          <ac:chgData name="Jerry Van Echelpoel" userId="587d84b9-a985-402b-a90a-b43aa4783cbc" providerId="ADAL" clId="{36CEA4F8-A198-48FD-A088-0B213ED1FA3D}" dt="2019-06-20T22:36:52.361" v="3432" actId="478"/>
          <ac:picMkLst>
            <pc:docMk/>
            <pc:sldMk cId="1325047168" sldId="368"/>
            <ac:picMk id="4" creationId="{889E8456-19AB-451F-B317-0E04CC1BF2AB}"/>
          </ac:picMkLst>
        </pc:picChg>
        <pc:picChg chg="add del mod">
          <ac:chgData name="Jerry Van Echelpoel" userId="587d84b9-a985-402b-a90a-b43aa4783cbc" providerId="ADAL" clId="{36CEA4F8-A198-48FD-A088-0B213ED1FA3D}" dt="2019-06-20T22:49:01.759" v="3673" actId="478"/>
          <ac:picMkLst>
            <pc:docMk/>
            <pc:sldMk cId="1325047168" sldId="368"/>
            <ac:picMk id="7" creationId="{573B307A-C564-46A9-87AC-5643CED9F584}"/>
          </ac:picMkLst>
        </pc:picChg>
        <pc:picChg chg="add del">
          <ac:chgData name="Jerry Van Echelpoel" userId="587d84b9-a985-402b-a90a-b43aa4783cbc" providerId="ADAL" clId="{36CEA4F8-A198-48FD-A088-0B213ED1FA3D}" dt="2019-06-20T22:48:55.229" v="3667"/>
          <ac:picMkLst>
            <pc:docMk/>
            <pc:sldMk cId="1325047168" sldId="368"/>
            <ac:picMk id="10" creationId="{90E5A4EA-8741-4BEE-9B12-323AC1FCD094}"/>
          </ac:picMkLst>
        </pc:picChg>
        <pc:picChg chg="add del">
          <ac:chgData name="Jerry Van Echelpoel" userId="587d84b9-a985-402b-a90a-b43aa4783cbc" providerId="ADAL" clId="{36CEA4F8-A198-48FD-A088-0B213ED1FA3D}" dt="2019-06-20T22:48:59.038" v="3670"/>
          <ac:picMkLst>
            <pc:docMk/>
            <pc:sldMk cId="1325047168" sldId="368"/>
            <ac:picMk id="11" creationId="{11F99084-DB95-45F2-9891-CF5895EB2FF6}"/>
          </ac:picMkLst>
        </pc:picChg>
        <pc:picChg chg="add mod">
          <ac:chgData name="Jerry Van Echelpoel" userId="587d84b9-a985-402b-a90a-b43aa4783cbc" providerId="ADAL" clId="{36CEA4F8-A198-48FD-A088-0B213ED1FA3D}" dt="2019-06-20T22:49:06.045" v="3674"/>
          <ac:picMkLst>
            <pc:docMk/>
            <pc:sldMk cId="1325047168" sldId="368"/>
            <ac:picMk id="14" creationId="{75DE85D9-A696-4E89-9299-4B05C3DB7A8A}"/>
          </ac:picMkLst>
        </pc:picChg>
      </pc:sldChg>
      <pc:sldChg chg="addSp delSp modSp add">
        <pc:chgData name="Jerry Van Echelpoel" userId="587d84b9-a985-402b-a90a-b43aa4783cbc" providerId="ADAL" clId="{36CEA4F8-A198-48FD-A088-0B213ED1FA3D}" dt="2019-06-20T22:41:43.255" v="3476" actId="20577"/>
        <pc:sldMkLst>
          <pc:docMk/>
          <pc:sldMk cId="1644085225" sldId="369"/>
        </pc:sldMkLst>
        <pc:spChg chg="mod">
          <ac:chgData name="Jerry Van Echelpoel" userId="587d84b9-a985-402b-a90a-b43aa4783cbc" providerId="ADAL" clId="{36CEA4F8-A198-48FD-A088-0B213ED1FA3D}" dt="2019-06-20T22:41:43.255" v="3476" actId="20577"/>
          <ac:spMkLst>
            <pc:docMk/>
            <pc:sldMk cId="1644085225" sldId="369"/>
            <ac:spMk id="2" creationId="{2238302E-930C-4924-97AC-CD217835E709}"/>
          </ac:spMkLst>
        </pc:spChg>
        <pc:spChg chg="del">
          <ac:chgData name="Jerry Van Echelpoel" userId="587d84b9-a985-402b-a90a-b43aa4783cbc" providerId="ADAL" clId="{36CEA4F8-A198-48FD-A088-0B213ED1FA3D}" dt="2019-06-20T22:41:34.624" v="3460"/>
          <ac:spMkLst>
            <pc:docMk/>
            <pc:sldMk cId="1644085225" sldId="369"/>
            <ac:spMk id="3" creationId="{A69B7642-E993-437F-94C2-E030105B88F8}"/>
          </ac:spMkLst>
        </pc:spChg>
        <pc:picChg chg="add mod">
          <ac:chgData name="Jerry Van Echelpoel" userId="587d84b9-a985-402b-a90a-b43aa4783cbc" providerId="ADAL" clId="{36CEA4F8-A198-48FD-A088-0B213ED1FA3D}" dt="2019-06-20T22:41:34.624" v="3460"/>
          <ac:picMkLst>
            <pc:docMk/>
            <pc:sldMk cId="1644085225" sldId="369"/>
            <ac:picMk id="4" creationId="{5CAF9106-E36D-4887-ADA1-39DF06E6FEF0}"/>
          </ac:picMkLst>
        </pc:picChg>
      </pc:sldChg>
      <pc:sldChg chg="addSp delSp modSp add">
        <pc:chgData name="Jerry Van Echelpoel" userId="587d84b9-a985-402b-a90a-b43aa4783cbc" providerId="ADAL" clId="{36CEA4F8-A198-48FD-A088-0B213ED1FA3D}" dt="2019-06-20T22:46:19.142" v="3643" actId="1037"/>
        <pc:sldMkLst>
          <pc:docMk/>
          <pc:sldMk cId="744508451" sldId="370"/>
        </pc:sldMkLst>
        <pc:spChg chg="mod">
          <ac:chgData name="Jerry Van Echelpoel" userId="587d84b9-a985-402b-a90a-b43aa4783cbc" providerId="ADAL" clId="{36CEA4F8-A198-48FD-A088-0B213ED1FA3D}" dt="2019-06-20T22:43:45.192" v="3623" actId="20577"/>
          <ac:spMkLst>
            <pc:docMk/>
            <pc:sldMk cId="744508451" sldId="370"/>
            <ac:spMk id="2" creationId="{2238302E-930C-4924-97AC-CD217835E709}"/>
          </ac:spMkLst>
        </pc:spChg>
        <pc:spChg chg="add del mod">
          <ac:chgData name="Jerry Van Echelpoel" userId="587d84b9-a985-402b-a90a-b43aa4783cbc" providerId="ADAL" clId="{36CEA4F8-A198-48FD-A088-0B213ED1FA3D}" dt="2019-06-20T22:44:15.296" v="3627"/>
          <ac:spMkLst>
            <pc:docMk/>
            <pc:sldMk cId="744508451" sldId="370"/>
            <ac:spMk id="6" creationId="{66388E9E-877E-44EE-A340-FD4B4E6DFDE0}"/>
          </ac:spMkLst>
        </pc:spChg>
        <pc:picChg chg="add del">
          <ac:chgData name="Jerry Van Echelpoel" userId="587d84b9-a985-402b-a90a-b43aa4783cbc" providerId="ADAL" clId="{36CEA4F8-A198-48FD-A088-0B213ED1FA3D}" dt="2019-06-20T22:44:10.597" v="3625"/>
          <ac:picMkLst>
            <pc:docMk/>
            <pc:sldMk cId="744508451" sldId="370"/>
            <ac:picMk id="3" creationId="{597D19B9-45A2-4AC8-A3C3-3DF992EC2E13}"/>
          </ac:picMkLst>
        </pc:picChg>
        <pc:picChg chg="del">
          <ac:chgData name="Jerry Van Echelpoel" userId="587d84b9-a985-402b-a90a-b43aa4783cbc" providerId="ADAL" clId="{36CEA4F8-A198-48FD-A088-0B213ED1FA3D}" dt="2019-06-20T22:44:12.359" v="3626" actId="478"/>
          <ac:picMkLst>
            <pc:docMk/>
            <pc:sldMk cId="744508451" sldId="370"/>
            <ac:picMk id="4" creationId="{5CAF9106-E36D-4887-ADA1-39DF06E6FEF0}"/>
          </ac:picMkLst>
        </pc:picChg>
        <pc:picChg chg="add mod">
          <ac:chgData name="Jerry Van Echelpoel" userId="587d84b9-a985-402b-a90a-b43aa4783cbc" providerId="ADAL" clId="{36CEA4F8-A198-48FD-A088-0B213ED1FA3D}" dt="2019-06-20T22:46:19.142" v="3643" actId="1037"/>
          <ac:picMkLst>
            <pc:docMk/>
            <pc:sldMk cId="744508451" sldId="370"/>
            <ac:picMk id="7" creationId="{7A0FC561-78D9-4E5B-B21C-7775999332A5}"/>
          </ac:picMkLst>
        </pc:picChg>
      </pc:sldChg>
      <pc:sldChg chg="modSp add">
        <pc:chgData name="Jerry Van Echelpoel" userId="587d84b9-a985-402b-a90a-b43aa4783cbc" providerId="ADAL" clId="{36CEA4F8-A198-48FD-A088-0B213ED1FA3D}" dt="2019-06-20T22:47:57.817" v="3664"/>
        <pc:sldMkLst>
          <pc:docMk/>
          <pc:sldMk cId="2292875248" sldId="371"/>
        </pc:sldMkLst>
        <pc:spChg chg="mod">
          <ac:chgData name="Jerry Van Echelpoel" userId="587d84b9-a985-402b-a90a-b43aa4783cbc" providerId="ADAL" clId="{36CEA4F8-A198-48FD-A088-0B213ED1FA3D}" dt="2019-06-20T22:47:57.817" v="3664"/>
          <ac:spMkLst>
            <pc:docMk/>
            <pc:sldMk cId="2292875248" sldId="371"/>
            <ac:spMk id="2" creationId="{7E02A8D8-E9B8-494C-BD61-E95D41CFBCBE}"/>
          </ac:spMkLst>
        </pc:spChg>
      </pc:sldChg>
      <pc:sldChg chg="modSp add">
        <pc:chgData name="Jerry Van Echelpoel" userId="587d84b9-a985-402b-a90a-b43aa4783cbc" providerId="ADAL" clId="{36CEA4F8-A198-48FD-A088-0B213ED1FA3D}" dt="2019-06-20T22:49:36.686" v="3693" actId="20577"/>
        <pc:sldMkLst>
          <pc:docMk/>
          <pc:sldMk cId="2012322819" sldId="372"/>
        </pc:sldMkLst>
        <pc:spChg chg="mod">
          <ac:chgData name="Jerry Van Echelpoel" userId="587d84b9-a985-402b-a90a-b43aa4783cbc" providerId="ADAL" clId="{36CEA4F8-A198-48FD-A088-0B213ED1FA3D}" dt="2019-06-20T22:49:36.686" v="3693" actId="20577"/>
          <ac:spMkLst>
            <pc:docMk/>
            <pc:sldMk cId="2012322819" sldId="372"/>
            <ac:spMk id="2" creationId="{7E02A8D8-E9B8-494C-BD61-E95D41CFBCBE}"/>
          </ac:spMkLst>
        </pc:spChg>
      </pc:sldChg>
      <pc:sldChg chg="modSp add">
        <pc:chgData name="Jerry Van Echelpoel" userId="587d84b9-a985-402b-a90a-b43aa4783cbc" providerId="ADAL" clId="{36CEA4F8-A198-48FD-A088-0B213ED1FA3D}" dt="2019-06-20T22:49:57.589" v="3696"/>
        <pc:sldMkLst>
          <pc:docMk/>
          <pc:sldMk cId="1051877501" sldId="373"/>
        </pc:sldMkLst>
        <pc:spChg chg="mod">
          <ac:chgData name="Jerry Van Echelpoel" userId="587d84b9-a985-402b-a90a-b43aa4783cbc" providerId="ADAL" clId="{36CEA4F8-A198-48FD-A088-0B213ED1FA3D}" dt="2019-06-20T22:49:57.589" v="3696"/>
          <ac:spMkLst>
            <pc:docMk/>
            <pc:sldMk cId="1051877501" sldId="373"/>
            <ac:spMk id="2" creationId="{7E02A8D8-E9B8-494C-BD61-E95D41CFBCBE}"/>
          </ac:spMkLst>
        </pc:spChg>
      </pc:sldChg>
    </pc:docChg>
  </pc:docChgLst>
  <pc:docChgLst>
    <pc:chgData name="Jerry Van Echelpoel" userId="587d84b9-a985-402b-a90a-b43aa4783cbc" providerId="ADAL" clId="{F4E5B689-69B7-4E21-B5CA-B4B11CEF392D}"/>
    <pc:docChg chg="undo custSel addSld delSld modSld sldOrd">
      <pc:chgData name="Jerry Van Echelpoel" userId="587d84b9-a985-402b-a90a-b43aa4783cbc" providerId="ADAL" clId="{F4E5B689-69B7-4E21-B5CA-B4B11CEF392D}" dt="2019-06-17T16:55:11.041" v="3141" actId="20577"/>
      <pc:docMkLst>
        <pc:docMk/>
      </pc:docMkLst>
    </pc:docChg>
  </pc:docChgLst>
  <pc:docChgLst>
    <pc:chgData name="Jerry Van Echelpoel" userId="587d84b9-a985-402b-a90a-b43aa4783cbc" providerId="ADAL" clId="{E1D526BA-F96C-498F-B35A-E66D13EC8E45}"/>
    <pc:docChg chg="undo redo custSel addSld delSld modSld sldOrd">
      <pc:chgData name="Jerry Van Echelpoel" userId="587d84b9-a985-402b-a90a-b43aa4783cbc" providerId="ADAL" clId="{E1D526BA-F96C-498F-B35A-E66D13EC8E45}" dt="2019-05-29T16:47:16.783" v="9069" actId="20577"/>
      <pc:docMkLst>
        <pc:docMk/>
      </pc:docMkLst>
      <pc:sldChg chg="modSp">
        <pc:chgData name="Jerry Van Echelpoel" userId="587d84b9-a985-402b-a90a-b43aa4783cbc" providerId="ADAL" clId="{E1D526BA-F96C-498F-B35A-E66D13EC8E45}" dt="2019-05-29T06:59:01.242" v="25" actId="20577"/>
        <pc:sldMkLst>
          <pc:docMk/>
          <pc:sldMk cId="650648999" sldId="289"/>
        </pc:sldMkLst>
        <pc:spChg chg="mod">
          <ac:chgData name="Jerry Van Echelpoel" userId="587d84b9-a985-402b-a90a-b43aa4783cbc" providerId="ADAL" clId="{E1D526BA-F96C-498F-B35A-E66D13EC8E45}" dt="2019-05-29T06:58:32.346" v="10" actId="20577"/>
          <ac:spMkLst>
            <pc:docMk/>
            <pc:sldMk cId="650648999" sldId="289"/>
            <ac:spMk id="2" creationId="{00000000-0000-0000-0000-000000000000}"/>
          </ac:spMkLst>
        </pc:spChg>
        <pc:spChg chg="mod">
          <ac:chgData name="Jerry Van Echelpoel" userId="587d84b9-a985-402b-a90a-b43aa4783cbc" providerId="ADAL" clId="{E1D526BA-F96C-498F-B35A-E66D13EC8E45}" dt="2019-05-29T06:59:01.242" v="25" actId="20577"/>
          <ac:spMkLst>
            <pc:docMk/>
            <pc:sldMk cId="650648999" sldId="289"/>
            <ac:spMk id="3" creationId="{00000000-0000-0000-0000-000000000000}"/>
          </ac:spMkLst>
        </pc:spChg>
      </pc:sldChg>
      <pc:sldChg chg="addSp delSp modSp add">
        <pc:chgData name="Jerry Van Echelpoel" userId="587d84b9-a985-402b-a90a-b43aa4783cbc" providerId="ADAL" clId="{E1D526BA-F96C-498F-B35A-E66D13EC8E45}" dt="2019-05-29T07:35:53.444" v="1034" actId="20577"/>
        <pc:sldMkLst>
          <pc:docMk/>
          <pc:sldMk cId="3438332162" sldId="290"/>
        </pc:sldMkLst>
        <pc:spChg chg="del">
          <ac:chgData name="Jerry Van Echelpoel" userId="587d84b9-a985-402b-a90a-b43aa4783cbc" providerId="ADAL" clId="{E1D526BA-F96C-498F-B35A-E66D13EC8E45}" dt="2019-05-29T07:12:18.420" v="40"/>
          <ac:spMkLst>
            <pc:docMk/>
            <pc:sldMk cId="3438332162" sldId="290"/>
            <ac:spMk id="2" creationId="{FC4AAA57-8B57-4D9E-AAF5-F42CF782CF7B}"/>
          </ac:spMkLst>
        </pc:spChg>
        <pc:spChg chg="del">
          <ac:chgData name="Jerry Van Echelpoel" userId="587d84b9-a985-402b-a90a-b43aa4783cbc" providerId="ADAL" clId="{E1D526BA-F96C-498F-B35A-E66D13EC8E45}" dt="2019-05-29T07:12:18.420" v="40"/>
          <ac:spMkLst>
            <pc:docMk/>
            <pc:sldMk cId="3438332162" sldId="290"/>
            <ac:spMk id="3" creationId="{9D6D91D1-CE29-473F-AEB7-712B486100C8}"/>
          </ac:spMkLst>
        </pc:spChg>
        <pc:spChg chg="add mod">
          <ac:chgData name="Jerry Van Echelpoel" userId="587d84b9-a985-402b-a90a-b43aa4783cbc" providerId="ADAL" clId="{E1D526BA-F96C-498F-B35A-E66D13EC8E45}" dt="2019-05-29T07:12:35.482" v="61" actId="20577"/>
          <ac:spMkLst>
            <pc:docMk/>
            <pc:sldMk cId="3438332162" sldId="290"/>
            <ac:spMk id="4" creationId="{93C6DEC5-B6E0-4710-AE33-99E067541D32}"/>
          </ac:spMkLst>
        </pc:spChg>
        <pc:spChg chg="add mod">
          <ac:chgData name="Jerry Van Echelpoel" userId="587d84b9-a985-402b-a90a-b43aa4783cbc" providerId="ADAL" clId="{E1D526BA-F96C-498F-B35A-E66D13EC8E45}" dt="2019-05-29T07:35:53.444" v="1034" actId="20577"/>
          <ac:spMkLst>
            <pc:docMk/>
            <pc:sldMk cId="3438332162" sldId="290"/>
            <ac:spMk id="5" creationId="{37FC84F7-03E3-4677-9D36-380C76997FA6}"/>
          </ac:spMkLst>
        </pc:spChg>
      </pc:sldChg>
    </pc:docChg>
  </pc:docChgLst>
  <pc:docChgLst>
    <pc:chgData name="Jerry Van Echelpoel" userId="587d84b9-a985-402b-a90a-b43aa4783cbc" providerId="ADAL" clId="{E43B6880-A7C2-4926-806C-CD940FFE4530}"/>
    <pc:docChg chg="undo redo custSel addSld delSld modSld sldOrd">
      <pc:chgData name="Jerry Van Echelpoel" userId="587d84b9-a985-402b-a90a-b43aa4783cbc" providerId="ADAL" clId="{E43B6880-A7C2-4926-806C-CD940FFE4530}" dt="2019-05-02T15:19:02.691" v="8114" actId="1037"/>
      <pc:docMkLst>
        <pc:docMk/>
      </pc:docMkLst>
      <pc:sldChg chg="modSp">
        <pc:chgData name="Jerry Van Echelpoel" userId="587d84b9-a985-402b-a90a-b43aa4783cbc" providerId="ADAL" clId="{E43B6880-A7C2-4926-806C-CD940FFE4530}" dt="2019-05-01T13:05:03.482" v="10" actId="20577"/>
        <pc:sldMkLst>
          <pc:docMk/>
          <pc:sldMk cId="650648999" sldId="289"/>
        </pc:sldMkLst>
        <pc:spChg chg="mod">
          <ac:chgData name="Jerry Van Echelpoel" userId="587d84b9-a985-402b-a90a-b43aa4783cbc" providerId="ADAL" clId="{E43B6880-A7C2-4926-806C-CD940FFE4530}" dt="2019-05-01T13:05:03.482" v="10" actId="20577"/>
          <ac:spMkLst>
            <pc:docMk/>
            <pc:sldMk cId="650648999" sldId="289"/>
            <ac:spMk id="2" creationId="{00000000-0000-0000-0000-000000000000}"/>
          </ac:spMkLst>
        </pc:spChg>
      </pc:sldChg>
    </pc:docChg>
  </pc:docChgLst>
  <pc:docChgLst>
    <pc:chgData name="Jerry Van Echelpoel" userId="587d84b9-a985-402b-a90a-b43aa4783cbc" providerId="ADAL" clId="{4A451117-5C57-4E80-B2D5-93952AFACD98}"/>
    <pc:docChg chg="delSld modSld">
      <pc:chgData name="Jerry Van Echelpoel" userId="587d84b9-a985-402b-a90a-b43aa4783cbc" providerId="ADAL" clId="{4A451117-5C57-4E80-B2D5-93952AFACD98}" dt="2019-05-15T16:16:09.512" v="24" actId="2696"/>
      <pc:docMkLst>
        <pc:docMk/>
      </pc:docMkLst>
      <pc:sldChg chg="modSp">
        <pc:chgData name="Jerry Van Echelpoel" userId="587d84b9-a985-402b-a90a-b43aa4783cbc" providerId="ADAL" clId="{4A451117-5C57-4E80-B2D5-93952AFACD98}" dt="2019-05-15T16:16:03.484" v="5" actId="20577"/>
        <pc:sldMkLst>
          <pc:docMk/>
          <pc:sldMk cId="650648999" sldId="289"/>
        </pc:sldMkLst>
        <pc:spChg chg="mod">
          <ac:chgData name="Jerry Van Echelpoel" userId="587d84b9-a985-402b-a90a-b43aa4783cbc" providerId="ADAL" clId="{4A451117-5C57-4E80-B2D5-93952AFACD98}" dt="2019-05-15T16:16:03.484" v="5" actId="20577"/>
          <ac:spMkLst>
            <pc:docMk/>
            <pc:sldMk cId="650648999" sldId="289"/>
            <ac:spMk id="2" creationId="{00000000-0000-0000-0000-000000000000}"/>
          </ac:spMkLst>
        </pc:spChg>
      </pc:sldChg>
    </pc:docChg>
  </pc:docChgLst>
  <pc:docChgLst>
    <pc:chgData name="Jerry Van Echelpoel" userId="587d84b9-a985-402b-a90a-b43aa4783cbc" providerId="ADAL" clId="{A3CDDB9F-C05B-462E-BA2F-61D5420801F4}"/>
    <pc:docChg chg="undo custSel addSld modSld sldOrd">
      <pc:chgData name="Jerry Van Echelpoel" userId="587d84b9-a985-402b-a90a-b43aa4783cbc" providerId="ADAL" clId="{A3CDDB9F-C05B-462E-BA2F-61D5420801F4}" dt="2019-05-30T14:42:37.752" v="6633" actId="20577"/>
      <pc:docMkLst>
        <pc:docMk/>
      </pc:docMkLst>
      <pc:sldChg chg="modSp">
        <pc:chgData name="Jerry Van Echelpoel" userId="587d84b9-a985-402b-a90a-b43aa4783cbc" providerId="ADAL" clId="{A3CDDB9F-C05B-462E-BA2F-61D5420801F4}" dt="2019-05-30T10:34:11.128" v="625" actId="20577"/>
        <pc:sldMkLst>
          <pc:docMk/>
          <pc:sldMk cId="3438332162" sldId="290"/>
        </pc:sldMkLst>
        <pc:spChg chg="mod">
          <ac:chgData name="Jerry Van Echelpoel" userId="587d84b9-a985-402b-a90a-b43aa4783cbc" providerId="ADAL" clId="{A3CDDB9F-C05B-462E-BA2F-61D5420801F4}" dt="2019-05-30T10:34:11.128" v="625" actId="20577"/>
          <ac:spMkLst>
            <pc:docMk/>
            <pc:sldMk cId="3438332162" sldId="290"/>
            <ac:spMk id="5" creationId="{37FC84F7-03E3-4677-9D36-380C76997FA6}"/>
          </ac:spMkLst>
        </pc:spChg>
      </pc:sldChg>
    </pc:docChg>
  </pc:docChgLst>
  <pc:docChgLst>
    <pc:chgData name="Jerry Van Echelpoel" userId="587d84b9-a985-402b-a90a-b43aa4783cbc" providerId="ADAL" clId="{EAC937E1-326F-42EA-B39B-9DC3DBEB13C3}"/>
    <pc:docChg chg="undo custSel addSld delSld modSld sldOrd">
      <pc:chgData name="Jerry Van Echelpoel" userId="587d84b9-a985-402b-a90a-b43aa4783cbc" providerId="ADAL" clId="{EAC937E1-326F-42EA-B39B-9DC3DBEB13C3}" dt="2019-05-31T12:47:23.667" v="2901" actId="20577"/>
      <pc:docMkLst>
        <pc:docMk/>
      </pc:docMkLst>
      <pc:sldChg chg="modSp">
        <pc:chgData name="Jerry Van Echelpoel" userId="587d84b9-a985-402b-a90a-b43aa4783cbc" providerId="ADAL" clId="{EAC937E1-326F-42EA-B39B-9DC3DBEB13C3}" dt="2019-05-29T16:50:03.305" v="3" actId="20577"/>
        <pc:sldMkLst>
          <pc:docMk/>
          <pc:sldMk cId="650648999" sldId="289"/>
        </pc:sldMkLst>
        <pc:spChg chg="mod">
          <ac:chgData name="Jerry Van Echelpoel" userId="587d84b9-a985-402b-a90a-b43aa4783cbc" providerId="ADAL" clId="{EAC937E1-326F-42EA-B39B-9DC3DBEB13C3}" dt="2019-05-29T16:50:03.305" v="3" actId="20577"/>
          <ac:spMkLst>
            <pc:docMk/>
            <pc:sldMk cId="650648999" sldId="289"/>
            <ac:spMk id="2" creationId="{00000000-0000-0000-0000-000000000000}"/>
          </ac:spMkLst>
        </pc:spChg>
      </pc:sldChg>
      <pc:sldChg chg="modSp">
        <pc:chgData name="Jerry Van Echelpoel" userId="587d84b9-a985-402b-a90a-b43aa4783cbc" providerId="ADAL" clId="{EAC937E1-326F-42EA-B39B-9DC3DBEB13C3}" dt="2019-05-31T06:33:48.289" v="987" actId="20577"/>
        <pc:sldMkLst>
          <pc:docMk/>
          <pc:sldMk cId="3438332162" sldId="290"/>
        </pc:sldMkLst>
        <pc:spChg chg="mod">
          <ac:chgData name="Jerry Van Echelpoel" userId="587d84b9-a985-402b-a90a-b43aa4783cbc" providerId="ADAL" clId="{EAC937E1-326F-42EA-B39B-9DC3DBEB13C3}" dt="2019-05-29T16:50:09.520" v="10" actId="20577"/>
          <ac:spMkLst>
            <pc:docMk/>
            <pc:sldMk cId="3438332162" sldId="290"/>
            <ac:spMk id="4" creationId="{93C6DEC5-B6E0-4710-AE33-99E067541D32}"/>
          </ac:spMkLst>
        </pc:spChg>
        <pc:spChg chg="mod">
          <ac:chgData name="Jerry Van Echelpoel" userId="587d84b9-a985-402b-a90a-b43aa4783cbc" providerId="ADAL" clId="{EAC937E1-326F-42EA-B39B-9DC3DBEB13C3}" dt="2019-05-31T06:33:48.289" v="987" actId="20577"/>
          <ac:spMkLst>
            <pc:docMk/>
            <pc:sldMk cId="3438332162" sldId="290"/>
            <ac:spMk id="5" creationId="{37FC84F7-03E3-4677-9D36-380C76997FA6}"/>
          </ac:spMkLst>
        </pc:spChg>
      </pc:sldChg>
    </pc:docChg>
  </pc:docChgLst>
  <pc:docChgLst>
    <pc:chgData name="Nicolas Zawada" userId="e3243431-5e44-4abd-ba97-a5bb06a0ba43" providerId="ADAL" clId="{D12103F0-C088-4A28-8087-4E9756D7B084}"/>
    <pc:docChg chg="modSld">
      <pc:chgData name="Nicolas Zawada" userId="e3243431-5e44-4abd-ba97-a5bb06a0ba43" providerId="ADAL" clId="{D12103F0-C088-4A28-8087-4E9756D7B084}" dt="2019-05-22T14:21:14.854" v="29" actId="20577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848BF-ACB1-4A66-87DA-EE7124541564}" type="datetime1">
              <a:rPr lang="nl-BE" smtClean="0"/>
              <a:t>20/06/2019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80526-786B-F34F-AF8A-AE818E25FE4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07914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9FE39-9FF2-4B04-867F-05236B55EEA3}" type="datetime1">
              <a:rPr lang="nl-BE" smtClean="0"/>
              <a:t>20/06/2019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90C6D-A790-D14E-A729-0731194D3D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2711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implementatie van de </a:t>
            </a:r>
            <a:r>
              <a:rPr lang="nl-BE" dirty="0" err="1"/>
              <a:t>Calculate</a:t>
            </a:r>
            <a:r>
              <a:rPr lang="nl-BE" dirty="0"/>
              <a:t> methode kan verschillen, als het signatuur maar hetzelfde blijft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20/06/2019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231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20/06/2019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4969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20/06/2019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6051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5491128"/>
            <a:ext cx="2088232" cy="1091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64774"/>
            <a:ext cx="3971552" cy="160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0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9573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9143997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8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5" y="1556796"/>
            <a:ext cx="6624735" cy="37386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Clr>
                <a:srgbClr val="ABD037"/>
              </a:buClr>
              <a:buNone/>
              <a:defRPr lang="en-US" sz="4000" kern="1200" cap="small" baseline="0" dirty="0" smtClean="0">
                <a:solidFill>
                  <a:srgbClr val="ABD037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/>
              <a:t>Quote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960000"/>
            <a:ext cx="2771801" cy="27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BD0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/>
              <a:t>Quote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960000"/>
            <a:ext cx="2771801" cy="27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5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00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/>
              <a:t>Quote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960000"/>
            <a:ext cx="2771801" cy="27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7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9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/>
              <a:t>Quote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960000"/>
            <a:ext cx="2771801" cy="27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0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421506"/>
            <a:ext cx="189865" cy="25102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97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rang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421506"/>
            <a:ext cx="189865" cy="25102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7"/>
          </a:xfrm>
        </p:spPr>
        <p:txBody>
          <a:bodyPr/>
          <a:lstStyle>
            <a:lvl1pPr>
              <a:defRPr>
                <a:solidFill>
                  <a:srgbClr val="F392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</p:spPr>
        <p:txBody>
          <a:bodyPr/>
          <a:lstStyle>
            <a:lvl1pPr marL="214313" indent="-214313">
              <a:buClr>
                <a:srgbClr val="F39200"/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rgbClr val="F39200"/>
              </a:buClr>
              <a:defRPr/>
            </a:lvl2pPr>
            <a:lvl3pPr>
              <a:buClr>
                <a:srgbClr val="F39200"/>
              </a:buClr>
              <a:defRPr/>
            </a:lvl3pPr>
            <a:lvl4pPr>
              <a:buClr>
                <a:srgbClr val="F39200"/>
              </a:buClr>
              <a:defRPr/>
            </a:lvl4pPr>
            <a:lvl5pPr>
              <a:buClr>
                <a:srgbClr val="F39200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29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421506"/>
            <a:ext cx="189865" cy="2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6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rang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421506"/>
            <a:ext cx="189865" cy="25102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7"/>
          </a:xfrm>
        </p:spPr>
        <p:txBody>
          <a:bodyPr/>
          <a:lstStyle>
            <a:lvl1pPr>
              <a:defRPr>
                <a:solidFill>
                  <a:srgbClr val="F392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>
            <a:lvl1pPr>
              <a:buClr>
                <a:srgbClr val="F39200"/>
              </a:buClr>
              <a:defRPr/>
            </a:lvl1pPr>
            <a:lvl2pPr>
              <a:buClr>
                <a:srgbClr val="F39200"/>
              </a:buClr>
              <a:defRPr/>
            </a:lvl2pPr>
            <a:lvl3pPr>
              <a:buClr>
                <a:srgbClr val="F39200"/>
              </a:buClr>
              <a:defRPr/>
            </a:lvl3pPr>
            <a:lvl4pPr>
              <a:buClr>
                <a:srgbClr val="F39200"/>
              </a:buClr>
              <a:defRPr/>
            </a:lvl4pPr>
            <a:lvl5pPr>
              <a:buClr>
                <a:srgbClr val="F39200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722435" y="1268760"/>
            <a:ext cx="3799334" cy="5040000"/>
          </a:xfrm>
        </p:spPr>
        <p:txBody>
          <a:bodyPr/>
          <a:lstStyle>
            <a:lvl1pPr>
              <a:buClr>
                <a:srgbClr val="F39200"/>
              </a:buClr>
              <a:defRPr/>
            </a:lvl1pPr>
            <a:lvl2pPr>
              <a:buClr>
                <a:srgbClr val="F39200"/>
              </a:buClr>
              <a:defRPr/>
            </a:lvl2pPr>
            <a:lvl3pPr>
              <a:buClr>
                <a:srgbClr val="F39200"/>
              </a:buClr>
              <a:defRPr/>
            </a:lvl3pPr>
            <a:lvl4pPr>
              <a:buClr>
                <a:srgbClr val="F39200"/>
              </a:buClr>
              <a:defRPr/>
            </a:lvl4pPr>
            <a:lvl5pPr>
              <a:buClr>
                <a:srgbClr val="F39200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4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3" name="Rectangle 12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492896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69222" y="1620411"/>
            <a:ext cx="5908053" cy="875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400" cap="all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Presenter name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6" y="5246758"/>
            <a:ext cx="2321547" cy="12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0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421506"/>
            <a:ext cx="189865" cy="2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81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421506"/>
            <a:ext cx="189865" cy="2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4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69269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27486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95536" y="3429000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740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5931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5269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467544" y="4005064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29155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7736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7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332656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48589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691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9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3" name="Rectangle 12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492896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69222" y="1620411"/>
            <a:ext cx="5908053" cy="875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400" cap="all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Presenter name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6" y="5246758"/>
            <a:ext cx="2321547" cy="12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3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Pic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4320480" cy="4968552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63869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Pic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5947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Pic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908720"/>
            <a:ext cx="3888432" cy="4464496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2714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 Pic 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908720"/>
            <a:ext cx="561662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7773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 Pic 8"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2627784" y="4725144"/>
            <a:ext cx="561662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69051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5469681"/>
            <a:ext cx="7920880" cy="69465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500" b="0" i="0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611560" y="408157"/>
            <a:ext cx="7920880" cy="4989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727" y="78015"/>
            <a:ext cx="8964000" cy="6696000"/>
          </a:xfrm>
          <a:prstGeom prst="rect">
            <a:avLst/>
          </a:prstGeom>
          <a:noFill/>
          <a:ln w="174625" cap="flat">
            <a:solidFill>
              <a:srgbClr val="4AB048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numCol="1" rtlCol="0" anchor="ctr">
            <a:noAutofit/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2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328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ggestions? 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AB0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7599" y="2144311"/>
            <a:ext cx="5019675" cy="979891"/>
          </a:xfrm>
          <a:prstGeom prst="rect">
            <a:avLst/>
          </a:prstGeom>
        </p:spPr>
        <p:txBody>
          <a:bodyPr anchor="ctr" anchorCtr="0"/>
          <a:lstStyle>
            <a:lvl1pPr>
              <a:defRPr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err="1"/>
              <a:t>Vragen</a:t>
            </a:r>
            <a:r>
              <a:rPr lang="en-US" dirty="0"/>
              <a:t>, </a:t>
            </a:r>
            <a:r>
              <a:rPr lang="en-US" dirty="0" err="1"/>
              <a:t>opmerkingen</a:t>
            </a:r>
            <a:br>
              <a:rPr lang="en-US" dirty="0"/>
            </a:br>
            <a:r>
              <a:rPr lang="en-US" dirty="0"/>
              <a:t>of </a:t>
            </a:r>
            <a:r>
              <a:rPr lang="en-US" dirty="0" err="1"/>
              <a:t>suggesties</a:t>
            </a:r>
            <a:r>
              <a:rPr lang="en-US" dirty="0"/>
              <a:t>?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599" y="1825054"/>
            <a:ext cx="5018400" cy="2940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900" cap="all">
                <a:solidFill>
                  <a:schemeClr val="tx1">
                    <a:tint val="75000"/>
                  </a:schemeClr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Bedankt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aandacht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63" y="5246758"/>
            <a:ext cx="2321547" cy="1213116"/>
          </a:xfrm>
          <a:prstGeom prst="rect">
            <a:avLst/>
          </a:prstGeom>
        </p:spPr>
      </p:pic>
      <p:sp>
        <p:nvSpPr>
          <p:cNvPr id="11" name="Tijdelijke aanduiding voor afbeelding 10"/>
          <p:cNvSpPr>
            <a:spLocks noGrp="1"/>
          </p:cNvSpPr>
          <p:nvPr>
            <p:ph type="pic" sz="quarter" idx="13" hasCustomPrompt="1"/>
          </p:nvPr>
        </p:nvSpPr>
        <p:spPr>
          <a:xfrm>
            <a:off x="3657600" y="3352800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/>
              <a:t>Totem</a:t>
            </a:r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410200" y="3354295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/>
              <a:t>Totem</a:t>
            </a:r>
          </a:p>
        </p:txBody>
      </p:sp>
    </p:spTree>
    <p:extLst>
      <p:ext uri="{BB962C8B-B14F-4D97-AF65-F5344CB8AC3E}">
        <p14:creationId xmlns:p14="http://schemas.microsoft.com/office/powerpoint/2010/main" val="22689436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64774"/>
            <a:ext cx="3971552" cy="1603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0" y="3356992"/>
            <a:ext cx="2928186" cy="34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9" name="Rectangle 8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6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6" y="5316553"/>
            <a:ext cx="811957" cy="107352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32585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9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9" name="Rectangle 8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6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6" y="5316553"/>
            <a:ext cx="811957" cy="107352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97063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1C216-7177-4C02-9FDB-BD31774293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54" b="4070"/>
          <a:stretch/>
        </p:blipFill>
        <p:spPr>
          <a:xfrm>
            <a:off x="4263467" y="6552000"/>
            <a:ext cx="617065" cy="3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E15C6A-732E-47FC-965C-5A4F8C7969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58251" y="6550185"/>
            <a:ext cx="1185749" cy="30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EACA7B-2C7F-433B-91DF-14A48188EF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717" y="6553220"/>
            <a:ext cx="628650" cy="3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7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392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4313" indent="-214313">
              <a:buClr>
                <a:srgbClr val="F39200"/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rgbClr val="F39200"/>
              </a:buClr>
              <a:defRPr/>
            </a:lvl2pPr>
            <a:lvl3pPr>
              <a:buClr>
                <a:srgbClr val="F39200"/>
              </a:buClr>
              <a:defRPr/>
            </a:lvl3pPr>
            <a:lvl4pPr>
              <a:buClr>
                <a:srgbClr val="F39200"/>
              </a:buClr>
              <a:defRPr/>
            </a:lvl4pPr>
            <a:lvl5pPr>
              <a:buClr>
                <a:srgbClr val="F39200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9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8994A-5FD6-424E-8176-DFFD48382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454" b="4070"/>
          <a:stretch/>
        </p:blipFill>
        <p:spPr>
          <a:xfrm>
            <a:off x="4263467" y="6552000"/>
            <a:ext cx="617065" cy="30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215BB-BAC8-46FA-8BB0-A1D12FC70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58251" y="6550185"/>
            <a:ext cx="1185749" cy="3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53156-6BCA-4174-8978-3A1B2F824A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717" y="6553220"/>
            <a:ext cx="628650" cy="3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36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392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>
            <a:lvl1pPr>
              <a:buClr>
                <a:srgbClr val="F39200"/>
              </a:buClr>
              <a:defRPr/>
            </a:lvl1pPr>
            <a:lvl2pPr>
              <a:buClr>
                <a:srgbClr val="F39200"/>
              </a:buClr>
              <a:defRPr/>
            </a:lvl2pPr>
            <a:lvl3pPr>
              <a:buClr>
                <a:srgbClr val="F39200"/>
              </a:buClr>
              <a:defRPr/>
            </a:lvl3pPr>
            <a:lvl4pPr>
              <a:buClr>
                <a:srgbClr val="F39200"/>
              </a:buClr>
              <a:defRPr/>
            </a:lvl4pPr>
            <a:lvl5pPr>
              <a:buClr>
                <a:srgbClr val="F39200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722435" y="1268760"/>
            <a:ext cx="3799334" cy="5040000"/>
          </a:xfrm>
        </p:spPr>
        <p:txBody>
          <a:bodyPr/>
          <a:lstStyle>
            <a:lvl1pPr>
              <a:buClr>
                <a:srgbClr val="F39200"/>
              </a:buClr>
              <a:defRPr/>
            </a:lvl1pPr>
            <a:lvl2pPr>
              <a:buClr>
                <a:srgbClr val="F39200"/>
              </a:buClr>
              <a:defRPr/>
            </a:lvl2pPr>
            <a:lvl3pPr>
              <a:buClr>
                <a:srgbClr val="F39200"/>
              </a:buClr>
              <a:defRPr/>
            </a:lvl3pPr>
            <a:lvl4pPr>
              <a:buClr>
                <a:srgbClr val="F39200"/>
              </a:buClr>
              <a:defRPr/>
            </a:lvl4pPr>
            <a:lvl5pPr>
              <a:buClr>
                <a:srgbClr val="F39200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93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5" r:id="rId1"/>
    <p:sldLayoutId id="2147493540" r:id="rId2"/>
    <p:sldLayoutId id="2147493567" r:id="rId3"/>
    <p:sldLayoutId id="2147493495" r:id="rId4"/>
    <p:sldLayoutId id="2147493572" r:id="rId5"/>
    <p:sldLayoutId id="2147493545" r:id="rId6"/>
    <p:sldLayoutId id="2147493573" r:id="rId7"/>
    <p:sldLayoutId id="2147493548" r:id="rId8"/>
    <p:sldLayoutId id="2147493575" r:id="rId9"/>
    <p:sldLayoutId id="2147493554" r:id="rId10"/>
    <p:sldLayoutId id="2147493555" r:id="rId11"/>
    <p:sldLayoutId id="2147493543" r:id="rId12"/>
    <p:sldLayoutId id="2147493552" r:id="rId13"/>
    <p:sldLayoutId id="2147493553" r:id="rId14"/>
    <p:sldLayoutId id="2147493566" r:id="rId15"/>
    <p:sldLayoutId id="2147493547" r:id="rId16"/>
    <p:sldLayoutId id="2147493574" r:id="rId17"/>
    <p:sldLayoutId id="2147493549" r:id="rId18"/>
    <p:sldLayoutId id="2147493576" r:id="rId19"/>
    <p:sldLayoutId id="2147493556" r:id="rId20"/>
    <p:sldLayoutId id="2147493557" r:id="rId21"/>
    <p:sldLayoutId id="2147493558" r:id="rId22"/>
    <p:sldLayoutId id="2147493559" r:id="rId23"/>
    <p:sldLayoutId id="2147493560" r:id="rId24"/>
    <p:sldLayoutId id="2147493561" r:id="rId25"/>
    <p:sldLayoutId id="2147493562" r:id="rId26"/>
    <p:sldLayoutId id="2147493563" r:id="rId27"/>
    <p:sldLayoutId id="2147493564" r:id="rId28"/>
    <p:sldLayoutId id="2147493565" r:id="rId29"/>
    <p:sldLayoutId id="2147493569" r:id="rId30"/>
    <p:sldLayoutId id="2147493570" r:id="rId31"/>
    <p:sldLayoutId id="2147493571" r:id="rId32"/>
    <p:sldLayoutId id="2147493577" r:id="rId33"/>
    <p:sldLayoutId id="2147493578" r:id="rId34"/>
    <p:sldLayoutId id="2147493550" r:id="rId35"/>
    <p:sldLayoutId id="2147493519" r:id="rId36"/>
    <p:sldLayoutId id="2147493466" r:id="rId3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b="1" i="0" kern="1200">
          <a:solidFill>
            <a:srgbClr val="489341"/>
          </a:solidFill>
          <a:latin typeface="Arial"/>
          <a:ea typeface="+mj-ea"/>
          <a:cs typeface="Arial"/>
        </a:defRPr>
      </a:lvl1pPr>
    </p:titleStyle>
    <p:bodyStyle>
      <a:lvl1pPr marL="214313" indent="-214313" algn="l" defTabSz="342900" rtl="0" eaLnBrk="1" latinLnBrk="0" hangingPunct="1">
        <a:spcBef>
          <a:spcPct val="20000"/>
        </a:spcBef>
        <a:buClr>
          <a:srgbClr val="ABD037"/>
        </a:buClr>
        <a:buFont typeface="Arial"/>
        <a:buChar char="•"/>
        <a:defRPr sz="2000" kern="1200">
          <a:solidFill>
            <a:srgbClr val="8A8C8E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50000"/>
        <a:buFont typeface="Lucida Grande"/>
        <a:buChar char="▶"/>
        <a:defRPr sz="1800" kern="1200">
          <a:solidFill>
            <a:srgbClr val="8A8C8E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60000"/>
        <a:buFont typeface="Lucida Grande"/>
        <a:buChar char="-"/>
        <a:defRPr sz="1600" kern="1200">
          <a:solidFill>
            <a:srgbClr val="8A8C8E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Lucida Grande"/>
        <a:buChar char="▹"/>
        <a:defRPr sz="1600" kern="1200" baseline="0">
          <a:solidFill>
            <a:srgbClr val="8A8C8E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Wingdings" charset="2"/>
        <a:buChar char="§"/>
        <a:defRPr sz="1600" i="0" kern="1200" baseline="0">
          <a:solidFill>
            <a:srgbClr val="8A8C8E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 dirty="0" err="1"/>
              <a:t>Delegates</a:t>
            </a:r>
            <a:r>
              <a:rPr lang="nl-BE" b="0" dirty="0"/>
              <a:t> &amp; Events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Kenny Tordeur</a:t>
            </a:r>
          </a:p>
        </p:txBody>
      </p:sp>
    </p:spTree>
    <p:extLst>
      <p:ext uri="{BB962C8B-B14F-4D97-AF65-F5344CB8AC3E}">
        <p14:creationId xmlns:p14="http://schemas.microsoft.com/office/powerpoint/2010/main" val="65064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3506-5281-4247-9BB7-9103EA4E2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Func</a:t>
            </a:r>
            <a:r>
              <a:rPr lang="nl-BE" dirty="0"/>
              <a:t>&lt;T, …&gt;</a:t>
            </a:r>
            <a:br>
              <a:rPr lang="nl-BE" dirty="0"/>
            </a:br>
            <a:r>
              <a:rPr lang="nl-BE" dirty="0"/>
              <a:t>Action&lt;T, …&gt;</a:t>
            </a:r>
          </a:p>
        </p:txBody>
      </p:sp>
    </p:spTree>
    <p:extLst>
      <p:ext uri="{BB962C8B-B14F-4D97-AF65-F5344CB8AC3E}">
        <p14:creationId xmlns:p14="http://schemas.microsoft.com/office/powerpoint/2010/main" val="16308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4795-1111-4F31-8E7B-7A80BAA3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</a:t>
            </a:r>
            <a:r>
              <a:rPr lang="nl-BE" dirty="0"/>
              <a:t>&lt;T, …&gt; &amp; Action&lt;T, …&gt;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34912-BAEB-4A4D-A14B-FC57D3902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Generieke types om </a:t>
            </a:r>
            <a:r>
              <a:rPr lang="nl-BE" dirty="0" err="1"/>
              <a:t>anonymous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 met een bepaald signatuur te definiëren</a:t>
            </a:r>
          </a:p>
          <a:p>
            <a:endParaRPr lang="nl-BE" dirty="0"/>
          </a:p>
          <a:p>
            <a:r>
              <a:rPr lang="nl-BE" dirty="0"/>
              <a:t>Zorgen ervoor dat er geen </a:t>
            </a:r>
            <a:r>
              <a:rPr lang="nl-BE" dirty="0" err="1"/>
              <a:t>named</a:t>
            </a:r>
            <a:r>
              <a:rPr lang="nl-BE" dirty="0"/>
              <a:t> methodes gedefinieerd moeten worden</a:t>
            </a:r>
          </a:p>
          <a:p>
            <a:pPr lvl="1"/>
            <a:r>
              <a:rPr lang="nl-BE" dirty="0"/>
              <a:t>Minder code!</a:t>
            </a:r>
          </a:p>
          <a:p>
            <a:endParaRPr lang="nl-BE" dirty="0"/>
          </a:p>
          <a:p>
            <a:r>
              <a:rPr lang="nl-BE" dirty="0" err="1"/>
              <a:t>Func</a:t>
            </a:r>
            <a:endParaRPr lang="nl-BE" dirty="0"/>
          </a:p>
          <a:p>
            <a:pPr lvl="1"/>
            <a:r>
              <a:rPr lang="nl-BE" dirty="0"/>
              <a:t>Methode met een return </a:t>
            </a:r>
            <a:r>
              <a:rPr lang="nl-BE" dirty="0" err="1"/>
              <a:t>value</a:t>
            </a:r>
            <a:endParaRPr lang="nl-BE" dirty="0"/>
          </a:p>
          <a:p>
            <a:pPr lvl="1"/>
            <a:r>
              <a:rPr lang="nl-BE" dirty="0"/>
              <a:t>Type van de return </a:t>
            </a:r>
            <a:r>
              <a:rPr lang="nl-BE" dirty="0" err="1"/>
              <a:t>value</a:t>
            </a:r>
            <a:r>
              <a:rPr lang="nl-BE" dirty="0"/>
              <a:t> is de laatst gedefinieerde </a:t>
            </a:r>
            <a:r>
              <a:rPr lang="nl-BE" dirty="0" err="1"/>
              <a:t>generic</a:t>
            </a:r>
            <a:r>
              <a:rPr lang="nl-BE" dirty="0"/>
              <a:t> parameter</a:t>
            </a:r>
          </a:p>
          <a:p>
            <a:pPr lvl="1"/>
            <a:endParaRPr lang="nl-BE" dirty="0"/>
          </a:p>
          <a:p>
            <a:r>
              <a:rPr lang="nl-BE" dirty="0"/>
              <a:t>Action</a:t>
            </a:r>
          </a:p>
          <a:p>
            <a:pPr lvl="1"/>
            <a:r>
              <a:rPr lang="nl-BE" dirty="0"/>
              <a:t>Methode zonder een return </a:t>
            </a:r>
            <a:r>
              <a:rPr lang="nl-BE" dirty="0" err="1"/>
              <a:t>value</a:t>
            </a:r>
            <a:endParaRPr lang="nl-BE" dirty="0"/>
          </a:p>
          <a:p>
            <a:pPr lvl="1"/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1539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9801-615F-4EA6-84EE-6BBAD5F5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Action&lt;T&gt;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5EDF-42CE-40DC-B3D7-CDC3082F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b="1" dirty="0"/>
              <a:t>Kan geschreven worden 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ECDF9-1B08-4846-B22B-74812C8C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70" y="1333668"/>
            <a:ext cx="8355306" cy="1375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D5728B-A364-4078-B270-0DA095582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935253"/>
            <a:ext cx="7789586" cy="8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71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0A55A-56B0-4992-83BC-D36D6BD9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</a:t>
            </a:r>
            <a:r>
              <a:rPr lang="nl-BE" dirty="0" err="1"/>
              <a:t>Func</a:t>
            </a:r>
            <a:r>
              <a:rPr lang="nl-BE" dirty="0"/>
              <a:t>&lt;T, …&gt;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F6FCD-D840-4079-9556-08D59A219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576" y="1196752"/>
            <a:ext cx="7886700" cy="33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96DC-EE55-4672-8E90-3E77DE48F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D5F08-293E-4CAE-89A2-AF386CF9C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057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0FB8-1BA7-4862-9291-1F1A0B85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zijn events?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14A7-5791-426A-A905-1089C29D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Techniek om een bericht uit te zenden om te laten weten dat er iets is gebeurd</a:t>
            </a:r>
          </a:p>
          <a:p>
            <a:endParaRPr lang="nl-BE" dirty="0"/>
          </a:p>
          <a:p>
            <a:r>
              <a:rPr lang="nl-BE" dirty="0"/>
              <a:t>Gebouwd op </a:t>
            </a:r>
            <a:r>
              <a:rPr lang="nl-BE" dirty="0" err="1"/>
              <a:t>delegates</a:t>
            </a:r>
            <a:endParaRPr lang="nl-BE" dirty="0"/>
          </a:p>
          <a:p>
            <a:endParaRPr lang="nl-BE" dirty="0"/>
          </a:p>
          <a:p>
            <a:r>
              <a:rPr lang="nl-BE" dirty="0"/>
              <a:t>Vooral gebruikt bij systemen die input verwachten</a:t>
            </a:r>
          </a:p>
          <a:p>
            <a:endParaRPr lang="nl-BE" dirty="0"/>
          </a:p>
          <a:p>
            <a:r>
              <a:rPr lang="nl-BE" dirty="0"/>
              <a:t>Voorbeelden:</a:t>
            </a:r>
          </a:p>
          <a:p>
            <a:pPr lvl="1"/>
            <a:r>
              <a:rPr lang="nl-BE" dirty="0"/>
              <a:t>Er wordt op een knop geklikt</a:t>
            </a:r>
          </a:p>
          <a:p>
            <a:pPr lvl="1"/>
            <a:r>
              <a:rPr lang="nl-BE" dirty="0"/>
              <a:t>Een scherm wordt geopend</a:t>
            </a:r>
          </a:p>
          <a:p>
            <a:pPr lvl="1"/>
            <a:r>
              <a:rPr lang="nl-BE" dirty="0"/>
              <a:t>De muis wordt gebruikt</a:t>
            </a:r>
          </a:p>
          <a:p>
            <a:pPr lvl="1"/>
            <a:r>
              <a:rPr lang="nl-BE" dirty="0"/>
              <a:t>Er komt een bericht binnen van het netwerk</a:t>
            </a:r>
          </a:p>
        </p:txBody>
      </p:sp>
    </p:spTree>
    <p:extLst>
      <p:ext uri="{BB962C8B-B14F-4D97-AF65-F5344CB8AC3E}">
        <p14:creationId xmlns:p14="http://schemas.microsoft.com/office/powerpoint/2010/main" val="403762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8CD7-C3D4-477C-A6EB-5EDB0DE5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events?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CD7F7-F42A-42C5-ACF8-77DD68A4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Zorgen voor een losse koppeling tussen componenten</a:t>
            </a:r>
          </a:p>
          <a:p>
            <a:endParaRPr lang="nl-BE" dirty="0"/>
          </a:p>
          <a:p>
            <a:r>
              <a:rPr lang="nl-BE" dirty="0"/>
              <a:t>Inschrijven en uitschrijven op een event is makkelijker</a:t>
            </a:r>
          </a:p>
          <a:p>
            <a:endParaRPr lang="nl-BE" dirty="0"/>
          </a:p>
          <a:p>
            <a:r>
              <a:rPr lang="nl-BE" dirty="0"/>
              <a:t>Verschillende </a:t>
            </a:r>
            <a:r>
              <a:rPr lang="nl-BE" i="1" dirty="0" err="1"/>
              <a:t>subscribers</a:t>
            </a:r>
            <a:r>
              <a:rPr lang="nl-BE" i="1" dirty="0"/>
              <a:t> </a:t>
            </a:r>
            <a:r>
              <a:rPr lang="nl-BE" dirty="0"/>
              <a:t>kunnen zich inschrijven op eenzelfde event</a:t>
            </a:r>
          </a:p>
          <a:p>
            <a:pPr lvl="1"/>
            <a:r>
              <a:rPr lang="nl-BE" dirty="0"/>
              <a:t>Verschillende afhankelijke componenten kunnen geïnteresseerd zijn in eenzelfde gebeurtenis</a:t>
            </a:r>
          </a:p>
        </p:txBody>
      </p:sp>
    </p:spTree>
    <p:extLst>
      <p:ext uri="{BB962C8B-B14F-4D97-AF65-F5344CB8AC3E}">
        <p14:creationId xmlns:p14="http://schemas.microsoft.com/office/powerpoint/2010/main" val="3600254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D74380-D04E-462E-BB6C-52A0CFC1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events gebruiken?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3EB5AD-BFBD-4534-A530-F5AF3466A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Definieer een event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Schrijf in op het event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r>
              <a:rPr lang="nl-BE" dirty="0" err="1"/>
              <a:t>Raise</a:t>
            </a:r>
            <a:r>
              <a:rPr lang="nl-BE" dirty="0"/>
              <a:t> het event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Reageer op het event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Schrijf uit van het event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7167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5FD8F-2C57-4CEC-B507-AD8482BAB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1. Definieer een event</a:t>
            </a:r>
          </a:p>
        </p:txBody>
      </p:sp>
    </p:spTree>
    <p:extLst>
      <p:ext uri="{BB962C8B-B14F-4D97-AF65-F5344CB8AC3E}">
        <p14:creationId xmlns:p14="http://schemas.microsoft.com/office/powerpoint/2010/main" val="42209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5992-0CAF-4397-9443-062CCC62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Onderdelen van een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BE1E1-DAB9-40E2-B826-89DD1FC52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Argumenten van het event</a:t>
            </a:r>
          </a:p>
          <a:p>
            <a:endParaRPr lang="nl-BE" dirty="0"/>
          </a:p>
          <a:p>
            <a:r>
              <a:rPr lang="nl-BE" dirty="0"/>
              <a:t>Definitie van de event </a:t>
            </a:r>
            <a:r>
              <a:rPr lang="nl-BE" dirty="0" err="1"/>
              <a:t>handler</a:t>
            </a:r>
            <a:endParaRPr lang="nl-BE" dirty="0"/>
          </a:p>
          <a:p>
            <a:endParaRPr lang="nl-BE" dirty="0"/>
          </a:p>
          <a:p>
            <a:r>
              <a:rPr lang="nl-BE" dirty="0"/>
              <a:t>Declaratie van het event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4036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790C-D867-4A40-BBA7-C3BD6843FD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Delegates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BEFCE-F443-4BA6-A1EB-84703CEFE0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1846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FCD0F-4C51-489E-9AAE-F4E36129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Argumenten van het event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81721-EE55-4C30-A1F2-8E6BFEA8A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Altijd 2 argumenten</a:t>
            </a:r>
          </a:p>
          <a:p>
            <a:pPr lvl="1"/>
            <a:r>
              <a:rPr lang="nl-BE" dirty="0" err="1"/>
              <a:t>sender</a:t>
            </a:r>
            <a:endParaRPr lang="nl-BE" dirty="0"/>
          </a:p>
          <a:p>
            <a:pPr lvl="2"/>
            <a:r>
              <a:rPr lang="nl-BE" dirty="0"/>
              <a:t>Bevat informatie over de klasse die het event </a:t>
            </a:r>
            <a:r>
              <a:rPr lang="nl-BE" dirty="0" err="1"/>
              <a:t>raised</a:t>
            </a:r>
            <a:endParaRPr lang="nl-BE" dirty="0"/>
          </a:p>
          <a:p>
            <a:pPr lvl="2"/>
            <a:r>
              <a:rPr lang="nl-BE" dirty="0"/>
              <a:t>Steeds van het type </a:t>
            </a:r>
            <a:r>
              <a:rPr lang="nl-BE" b="1" dirty="0"/>
              <a:t>object</a:t>
            </a:r>
          </a:p>
          <a:p>
            <a:pPr lvl="1"/>
            <a:r>
              <a:rPr lang="nl-BE" dirty="0"/>
              <a:t>e</a:t>
            </a:r>
          </a:p>
          <a:p>
            <a:pPr lvl="2"/>
            <a:r>
              <a:rPr lang="nl-BE" dirty="0"/>
              <a:t>Bevat informatie over het event dat werd </a:t>
            </a:r>
            <a:r>
              <a:rPr lang="nl-BE" dirty="0" err="1"/>
              <a:t>geraised</a:t>
            </a:r>
            <a:endParaRPr lang="nl-BE" dirty="0"/>
          </a:p>
          <a:p>
            <a:pPr lvl="3"/>
            <a:r>
              <a:rPr lang="nl-BE" dirty="0"/>
              <a:t>Op maat van het event gemaakte klasse</a:t>
            </a:r>
          </a:p>
          <a:p>
            <a:pPr lvl="2"/>
            <a:r>
              <a:rPr lang="nl-BE" dirty="0"/>
              <a:t>Indien geen informatie over event beschikbaar</a:t>
            </a:r>
          </a:p>
          <a:p>
            <a:pPr lvl="3"/>
            <a:r>
              <a:rPr lang="nl-BE" dirty="0" err="1"/>
              <a:t>System.EventArgs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1162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D0B19-6D8A-4B33-A40B-CB477A4A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 maat van het event gemaakte klasse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3503AE-3277-4443-8560-4B7253980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Naam van de klasse eindigt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convention</a:t>
            </a:r>
            <a:r>
              <a:rPr lang="nl-BE" dirty="0"/>
              <a:t> steeds op </a:t>
            </a:r>
            <a:r>
              <a:rPr lang="nl-BE" b="1" dirty="0" err="1"/>
              <a:t>EventArgs</a:t>
            </a:r>
            <a:endParaRPr lang="nl-BE" b="1" dirty="0"/>
          </a:p>
          <a:p>
            <a:endParaRPr lang="nl-BE" dirty="0"/>
          </a:p>
          <a:p>
            <a:r>
              <a:rPr lang="nl-BE" dirty="0"/>
              <a:t>Read-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pPr lvl="1"/>
            <a:r>
              <a:rPr lang="nl-BE" dirty="0"/>
              <a:t>Voorkomen dat de andere </a:t>
            </a:r>
            <a:r>
              <a:rPr lang="nl-BE" dirty="0" err="1"/>
              <a:t>subscribers</a:t>
            </a:r>
            <a:r>
              <a:rPr lang="nl-BE" dirty="0"/>
              <a:t> verschillende informatie krijgen over het event</a:t>
            </a:r>
          </a:p>
          <a:p>
            <a:pPr lvl="2"/>
            <a:endParaRPr lang="nl-BE" dirty="0"/>
          </a:p>
          <a:p>
            <a:r>
              <a:rPr lang="nl-BE" dirty="0" err="1"/>
              <a:t>Constructor</a:t>
            </a:r>
            <a:r>
              <a:rPr lang="nl-BE" dirty="0"/>
              <a:t> die de </a:t>
            </a:r>
            <a:r>
              <a:rPr lang="nl-BE" dirty="0" err="1"/>
              <a:t>properties</a:t>
            </a:r>
            <a:r>
              <a:rPr lang="nl-BE" dirty="0"/>
              <a:t> </a:t>
            </a:r>
            <a:r>
              <a:rPr lang="nl-BE" dirty="0" err="1"/>
              <a:t>initialiseert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9489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6994A-7BB3-4AAE-96AC-FD12EF15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Definitie van de event </a:t>
            </a:r>
            <a:r>
              <a:rPr lang="nl-BE" dirty="0" err="1"/>
              <a:t>handler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775418-38DE-4B51-9124-92A9E46D8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Signatuur van de methode die het event afhandelt</a:t>
            </a:r>
          </a:p>
          <a:p>
            <a:endParaRPr lang="nl-BE" dirty="0"/>
          </a:p>
          <a:p>
            <a:r>
              <a:rPr lang="nl-BE" dirty="0"/>
              <a:t>Conform .NET standaard</a:t>
            </a:r>
          </a:p>
          <a:p>
            <a:pPr lvl="1"/>
            <a:r>
              <a:rPr lang="nl-BE" dirty="0"/>
              <a:t>Gebruik van </a:t>
            </a:r>
            <a:r>
              <a:rPr lang="nl-BE" b="1" dirty="0" err="1"/>
              <a:t>System.EventHandler</a:t>
            </a:r>
            <a:endParaRPr lang="nl-BE" b="1" dirty="0"/>
          </a:p>
          <a:p>
            <a:pPr lvl="2"/>
            <a:r>
              <a:rPr lang="nl-BE" dirty="0"/>
              <a:t>Enkel indien geen event argumenten beschikbaar zijn</a:t>
            </a:r>
          </a:p>
          <a:p>
            <a:pPr lvl="1"/>
            <a:r>
              <a:rPr lang="nl-BE" dirty="0"/>
              <a:t>Gebruik van </a:t>
            </a:r>
            <a:r>
              <a:rPr lang="nl-BE" b="1" dirty="0" err="1"/>
              <a:t>System.EventHandler</a:t>
            </a:r>
            <a:r>
              <a:rPr lang="nl-BE" b="1" dirty="0"/>
              <a:t>&lt;</a:t>
            </a:r>
            <a:r>
              <a:rPr lang="nl-BE" b="1" dirty="0" err="1"/>
              <a:t>TEventArgs</a:t>
            </a:r>
            <a:r>
              <a:rPr lang="nl-BE" b="1" dirty="0"/>
              <a:t>&gt;</a:t>
            </a:r>
          </a:p>
          <a:p>
            <a:pPr lvl="1"/>
            <a:endParaRPr lang="nl-BE" dirty="0"/>
          </a:p>
          <a:p>
            <a:r>
              <a:rPr lang="nl-BE" dirty="0"/>
              <a:t>Afwijkend van .NET standaard</a:t>
            </a:r>
          </a:p>
          <a:p>
            <a:pPr lvl="1"/>
            <a:r>
              <a:rPr lang="nl-BE" dirty="0"/>
              <a:t>Definitie van </a:t>
            </a:r>
            <a:r>
              <a:rPr lang="nl-BE" dirty="0" err="1"/>
              <a:t>delegate</a:t>
            </a:r>
            <a:r>
              <a:rPr lang="nl-BE" dirty="0"/>
              <a:t> met naam die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convention</a:t>
            </a:r>
            <a:r>
              <a:rPr lang="nl-BE" dirty="0"/>
              <a:t> eindigt op </a:t>
            </a:r>
            <a:r>
              <a:rPr lang="nl-BE" b="1" dirty="0" err="1"/>
              <a:t>Handler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686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A173E-32BE-4B37-8198-93F25BE9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Declaratie van het event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497C64-5B35-46B9-A344-83D6FAECD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Publiceert het event</a:t>
            </a:r>
          </a:p>
          <a:p>
            <a:endParaRPr lang="nl-BE" dirty="0"/>
          </a:p>
          <a:p>
            <a:r>
              <a:rPr lang="nl-BE" dirty="0"/>
              <a:t>Syntax</a:t>
            </a:r>
          </a:p>
          <a:p>
            <a:pPr lvl="1"/>
            <a:r>
              <a:rPr lang="nl-BE" dirty="0" err="1"/>
              <a:t>AccessModifier</a:t>
            </a:r>
            <a:r>
              <a:rPr lang="nl-BE" dirty="0"/>
              <a:t> event </a:t>
            </a:r>
            <a:r>
              <a:rPr lang="nl-BE" dirty="0" err="1"/>
              <a:t>EventHandlerType</a:t>
            </a:r>
            <a:r>
              <a:rPr lang="nl-BE" dirty="0"/>
              <a:t> </a:t>
            </a:r>
            <a:r>
              <a:rPr lang="nl-BE" dirty="0" err="1"/>
              <a:t>EventName</a:t>
            </a:r>
            <a:r>
              <a:rPr lang="nl-BE" dirty="0"/>
              <a:t>;</a:t>
            </a:r>
          </a:p>
          <a:p>
            <a:pPr lvl="1"/>
            <a:endParaRPr lang="nl-BE" dirty="0"/>
          </a:p>
          <a:p>
            <a:pPr lvl="1"/>
            <a:r>
              <a:rPr lang="nl-BE" dirty="0" err="1"/>
              <a:t>EventName</a:t>
            </a:r>
            <a:r>
              <a:rPr lang="nl-BE" dirty="0"/>
              <a:t> eindigt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convention</a:t>
            </a:r>
            <a:r>
              <a:rPr lang="nl-BE" dirty="0"/>
              <a:t> steeds op </a:t>
            </a:r>
            <a:r>
              <a:rPr lang="nl-BE" b="1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57319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FA376-1CF9-47A3-875E-ECD1E86C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Event volgens .NET standaard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9083FFD5-3046-47AA-8282-492FFE4E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Heeft de voorkeur</a:t>
            </a:r>
          </a:p>
        </p:txBody>
      </p:sp>
      <p:pic>
        <p:nvPicPr>
          <p:cNvPr id="10" name="Tijdelijke aanduiding voor inhoud 7">
            <a:extLst>
              <a:ext uri="{FF2B5EF4-FFF2-40B4-BE49-F238E27FC236}">
                <a16:creationId xmlns:a16="http://schemas.microsoft.com/office/drawing/2014/main" id="{C378597F-7BC7-4D57-BB17-2BA9EF9A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871464"/>
            <a:ext cx="5962650" cy="21336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24CB175-AB8E-47EA-A7B7-E63FB8504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1781175"/>
            <a:ext cx="59626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81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9A6F6-8028-465C-9809-A8F57AD6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Event afwijkend van .NET standaard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5FFDDFDD-1E6E-4A53-B6AE-DAA95D94B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1988840"/>
            <a:ext cx="58674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12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53875-99E4-4E5E-BB98-8BB04790AC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2. Schrijf in op het event</a:t>
            </a:r>
          </a:p>
        </p:txBody>
      </p:sp>
    </p:spTree>
    <p:extLst>
      <p:ext uri="{BB962C8B-B14F-4D97-AF65-F5344CB8AC3E}">
        <p14:creationId xmlns:p14="http://schemas.microsoft.com/office/powerpoint/2010/main" val="1157300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5992-0CAF-4397-9443-062CCC62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Schrijf in op het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BE1E1-DAB9-40E2-B826-89DD1FC52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Methode registreren die wordt opgeroepen als de event </a:t>
            </a:r>
            <a:r>
              <a:rPr lang="nl-BE" dirty="0" err="1"/>
              <a:t>geraised</a:t>
            </a:r>
            <a:r>
              <a:rPr lang="nl-BE" dirty="0"/>
              <a:t> wordt</a:t>
            </a:r>
          </a:p>
          <a:p>
            <a:pPr lvl="1"/>
            <a:r>
              <a:rPr lang="nl-BE" dirty="0"/>
              <a:t>Methode heeft zelfde signatuur als gedefinieerde </a:t>
            </a:r>
            <a:r>
              <a:rPr lang="nl-BE" dirty="0" err="1"/>
              <a:t>EventHandler</a:t>
            </a:r>
            <a:endParaRPr lang="nl-BE" dirty="0"/>
          </a:p>
          <a:p>
            <a:endParaRPr lang="nl-BE" dirty="0"/>
          </a:p>
          <a:p>
            <a:r>
              <a:rPr lang="nl-BE" dirty="0"/>
              <a:t>Inschrijven met </a:t>
            </a:r>
            <a:r>
              <a:rPr lang="nl-BE" b="1" dirty="0"/>
              <a:t>+=</a:t>
            </a:r>
            <a:r>
              <a:rPr lang="nl-BE" dirty="0"/>
              <a:t> operator</a:t>
            </a:r>
          </a:p>
          <a:p>
            <a:endParaRPr lang="nl-BE" dirty="0"/>
          </a:p>
          <a:p>
            <a:r>
              <a:rPr lang="nl-BE" dirty="0"/>
              <a:t>Visual Studio kan automatisch een methode creëren die het event kan afhandelen</a:t>
            </a:r>
          </a:p>
          <a:p>
            <a:pPr lvl="1"/>
            <a:r>
              <a:rPr lang="nl-BE" dirty="0"/>
              <a:t>Na typen van +=</a:t>
            </a:r>
          </a:p>
          <a:p>
            <a:pPr lvl="1"/>
            <a:r>
              <a:rPr lang="nl-BE" dirty="0"/>
              <a:t>2 keer </a:t>
            </a:r>
            <a:r>
              <a:rPr lang="nl-BE" i="1" dirty="0"/>
              <a:t>tab </a:t>
            </a:r>
            <a:r>
              <a:rPr lang="nl-BE" dirty="0"/>
              <a:t>drukken op keyboard</a:t>
            </a:r>
          </a:p>
          <a:p>
            <a:pPr lvl="1"/>
            <a:r>
              <a:rPr lang="nl-BE" dirty="0"/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1810917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2499F-2F2C-4C99-89DB-2C064450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inschrijven op </a:t>
            </a:r>
            <a:r>
              <a:rPr lang="nl-BE" dirty="0" err="1"/>
              <a:t>OnCalculationEvent</a:t>
            </a:r>
            <a:endParaRPr lang="nl-BE" dirty="0"/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75DE85D9-A696-4E89-9299-4B05C3DB7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080" y="1268413"/>
            <a:ext cx="5843840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7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2A8D8-E9B8-494C-BD61-E95D41CFB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3. </a:t>
            </a:r>
            <a:r>
              <a:rPr lang="nl-BE" dirty="0" err="1"/>
              <a:t>Raise</a:t>
            </a:r>
            <a:r>
              <a:rPr lang="nl-BE" dirty="0"/>
              <a:t> het event</a:t>
            </a:r>
          </a:p>
        </p:txBody>
      </p:sp>
    </p:spTree>
    <p:extLst>
      <p:ext uri="{BB962C8B-B14F-4D97-AF65-F5344CB8AC3E}">
        <p14:creationId xmlns:p14="http://schemas.microsoft.com/office/powerpoint/2010/main" val="229287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6DEC5-B6E0-4710-AE33-99E06754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zijn </a:t>
            </a:r>
            <a:r>
              <a:rPr lang="nl-BE" dirty="0" err="1"/>
              <a:t>delegates</a:t>
            </a:r>
            <a:r>
              <a:rPr lang="nl-BE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FC84F7-03E3-4677-9D36-380C76997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Type dat een methode met een bepaald signatuur voorstelt</a:t>
            </a:r>
          </a:p>
          <a:p>
            <a:endParaRPr lang="nl-BE" dirty="0"/>
          </a:p>
          <a:p>
            <a:r>
              <a:rPr lang="nl-BE" dirty="0"/>
              <a:t>Methode kan gebruikt worden als</a:t>
            </a:r>
          </a:p>
          <a:p>
            <a:pPr lvl="1"/>
            <a:r>
              <a:rPr lang="nl-BE" dirty="0"/>
              <a:t>Variabele</a:t>
            </a:r>
          </a:p>
          <a:p>
            <a:pPr lvl="1"/>
            <a:r>
              <a:rPr lang="nl-BE" dirty="0"/>
              <a:t>Parameter </a:t>
            </a:r>
          </a:p>
          <a:p>
            <a:pPr lvl="1"/>
            <a:r>
              <a:rPr lang="nl-BE" dirty="0"/>
              <a:t>Return </a:t>
            </a:r>
            <a:r>
              <a:rPr lang="nl-BE" dirty="0" err="1"/>
              <a:t>value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8332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242F-10B5-4640-8B59-EA55BDEE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Raise</a:t>
            </a:r>
            <a:r>
              <a:rPr lang="nl-BE" dirty="0"/>
              <a:t> het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27750-E2F8-4791-A0A0-AC64759D6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Aanroepen van event met signatuur als </a:t>
            </a:r>
            <a:r>
              <a:rPr lang="nl-BE" dirty="0" err="1"/>
              <a:t>eventhandler</a:t>
            </a:r>
            <a:endParaRPr lang="nl-BE" dirty="0"/>
          </a:p>
          <a:p>
            <a:endParaRPr lang="nl-BE" dirty="0"/>
          </a:p>
          <a:p>
            <a:r>
              <a:rPr lang="nl-BE" dirty="0"/>
              <a:t>Steeds controleren op event != </a:t>
            </a:r>
            <a:r>
              <a:rPr lang="nl-BE" dirty="0" err="1"/>
              <a:t>null</a:t>
            </a:r>
            <a:endParaRPr lang="nl-BE" dirty="0"/>
          </a:p>
          <a:p>
            <a:pPr lvl="1"/>
            <a:r>
              <a:rPr lang="nl-BE" dirty="0"/>
              <a:t>Controleert of er </a:t>
            </a:r>
            <a:r>
              <a:rPr lang="nl-BE" dirty="0" err="1"/>
              <a:t>subscribers</a:t>
            </a:r>
            <a:r>
              <a:rPr lang="nl-BE" dirty="0"/>
              <a:t> zijn</a:t>
            </a:r>
          </a:p>
        </p:txBody>
      </p:sp>
    </p:spTree>
    <p:extLst>
      <p:ext uri="{BB962C8B-B14F-4D97-AF65-F5344CB8AC3E}">
        <p14:creationId xmlns:p14="http://schemas.microsoft.com/office/powerpoint/2010/main" val="3074468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8302E-930C-4924-97AC-CD217835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</a:t>
            </a:r>
            <a:r>
              <a:rPr lang="nl-BE" dirty="0" err="1"/>
              <a:t>Raisen</a:t>
            </a:r>
            <a:r>
              <a:rPr lang="nl-BE" dirty="0"/>
              <a:t> van </a:t>
            </a:r>
            <a:r>
              <a:rPr lang="nl-BE" dirty="0" err="1"/>
              <a:t>OnCalculationEvent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5CAF9106-E36D-4887-ADA1-39DF06E6F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2" y="1483519"/>
            <a:ext cx="59721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85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8302E-930C-4924-97AC-CD217835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</a:t>
            </a:r>
            <a:r>
              <a:rPr lang="nl-BE" dirty="0" err="1"/>
              <a:t>Raisen</a:t>
            </a:r>
            <a:r>
              <a:rPr lang="nl-BE" dirty="0"/>
              <a:t> van </a:t>
            </a:r>
            <a:r>
              <a:rPr lang="nl-BE" dirty="0" err="1"/>
              <a:t>OnCalculationEvent</a:t>
            </a:r>
            <a:r>
              <a:rPr lang="nl-BE" dirty="0"/>
              <a:t> (verkort)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7A0FC561-78D9-4E5B-B21C-777599933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100" y="1483200"/>
            <a:ext cx="61055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08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2A8D8-E9B8-494C-BD61-E95D41CFB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4. Reageer op het event</a:t>
            </a:r>
          </a:p>
        </p:txBody>
      </p:sp>
    </p:spTree>
    <p:extLst>
      <p:ext uri="{BB962C8B-B14F-4D97-AF65-F5344CB8AC3E}">
        <p14:creationId xmlns:p14="http://schemas.microsoft.com/office/powerpoint/2010/main" val="2012322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DC6F-56B8-4244-8E46-249D29E8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Reageer op het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8F5A7-8BB9-48E3-9002-67F58805B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Methode waarmee de </a:t>
            </a:r>
            <a:r>
              <a:rPr lang="nl-BE" dirty="0" err="1"/>
              <a:t>subscriber</a:t>
            </a:r>
            <a:r>
              <a:rPr lang="nl-BE" dirty="0"/>
              <a:t> zich heeft ingeschreven wordt uitgevoerd</a:t>
            </a:r>
          </a:p>
          <a:p>
            <a:endParaRPr lang="nl-BE" dirty="0"/>
          </a:p>
          <a:p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D3579D0-8FC3-4B62-828C-0C8EB9A9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76" y="2708920"/>
            <a:ext cx="69723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80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2A8D8-E9B8-494C-BD61-E95D41CFB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5. Schrijf uit van het event</a:t>
            </a:r>
          </a:p>
        </p:txBody>
      </p:sp>
    </p:spTree>
    <p:extLst>
      <p:ext uri="{BB962C8B-B14F-4D97-AF65-F5344CB8AC3E}">
        <p14:creationId xmlns:p14="http://schemas.microsoft.com/office/powerpoint/2010/main" val="105187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327E-3E91-42DC-8FD7-12762C06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Schrijf uit van het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07DA7-6600-4F28-93BD-AA6025AB2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Wanneer de </a:t>
            </a:r>
            <a:r>
              <a:rPr lang="nl-BE" dirty="0" err="1"/>
              <a:t>subscriber</a:t>
            </a:r>
            <a:r>
              <a:rPr lang="nl-BE" dirty="0"/>
              <a:t> niet langer geïnteresseerd is in het event</a:t>
            </a:r>
          </a:p>
          <a:p>
            <a:endParaRPr lang="nl-BE" dirty="0"/>
          </a:p>
          <a:p>
            <a:r>
              <a:rPr lang="nl-BE" dirty="0"/>
              <a:t>Uitschrijven met </a:t>
            </a:r>
            <a:r>
              <a:rPr lang="nl-BE" b="1" dirty="0"/>
              <a:t>-=</a:t>
            </a:r>
            <a:r>
              <a:rPr lang="nl-BE" dirty="0"/>
              <a:t> operator</a:t>
            </a:r>
          </a:p>
          <a:p>
            <a:endParaRPr lang="nl-BE" dirty="0"/>
          </a:p>
          <a:p>
            <a:r>
              <a:rPr lang="nl-BE" dirty="0"/>
              <a:t>Moet gebeuren wanneer de </a:t>
            </a:r>
            <a:r>
              <a:rPr lang="nl-BE" dirty="0" err="1"/>
              <a:t>subscriber</a:t>
            </a:r>
            <a:r>
              <a:rPr lang="nl-BE" dirty="0"/>
              <a:t> wordt vernietigd</a:t>
            </a:r>
          </a:p>
          <a:p>
            <a:pPr lvl="1"/>
            <a:r>
              <a:rPr lang="nl-BE" dirty="0"/>
              <a:t>Leidt anders tot memory </a:t>
            </a:r>
            <a:r>
              <a:rPr lang="nl-BE" dirty="0" err="1"/>
              <a:t>leaks</a:t>
            </a:r>
            <a:endParaRPr lang="nl-BE" dirty="0"/>
          </a:p>
          <a:p>
            <a:endParaRPr lang="nl-BE" dirty="0"/>
          </a:p>
          <a:p>
            <a:r>
              <a:rPr lang="nl-BE" dirty="0"/>
              <a:t>Voorbeeld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A4AF056-8CA0-4980-9B94-C9BE22CE0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0"/>
          <a:stretch/>
        </p:blipFill>
        <p:spPr>
          <a:xfrm>
            <a:off x="912440" y="4205434"/>
            <a:ext cx="7620000" cy="23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F60DF-1EAF-4457-9228-08C5FDB2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Syntax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FC50D2-5ABC-4B3C-A08C-6CA0B13AB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dirty="0" err="1"/>
              <a:t>AccessModifier</a:t>
            </a:r>
            <a:r>
              <a:rPr lang="nl-BE" sz="1800" dirty="0"/>
              <a:t> </a:t>
            </a:r>
            <a:r>
              <a:rPr lang="nl-BE" sz="1800" dirty="0" err="1"/>
              <a:t>delegate</a:t>
            </a:r>
            <a:r>
              <a:rPr lang="nl-BE" sz="1800" dirty="0"/>
              <a:t> </a:t>
            </a:r>
            <a:r>
              <a:rPr lang="nl-BE" sz="1800" dirty="0" err="1"/>
              <a:t>ReturnType</a:t>
            </a:r>
            <a:r>
              <a:rPr lang="nl-BE" sz="1800" dirty="0"/>
              <a:t> </a:t>
            </a:r>
            <a:r>
              <a:rPr lang="nl-BE" sz="1800" dirty="0" err="1"/>
              <a:t>FunctieNaam</a:t>
            </a:r>
            <a:r>
              <a:rPr lang="nl-BE" sz="1800" dirty="0"/>
              <a:t>(</a:t>
            </a:r>
            <a:r>
              <a:rPr lang="nl-BE" sz="1800" dirty="0" err="1"/>
              <a:t>DataType</a:t>
            </a:r>
            <a:r>
              <a:rPr lang="nl-BE" sz="1800" dirty="0"/>
              <a:t> 	</a:t>
            </a:r>
            <a:r>
              <a:rPr lang="nl-BE" sz="1800" dirty="0" err="1"/>
              <a:t>ParameterNaam</a:t>
            </a:r>
            <a:r>
              <a:rPr lang="nl-BE" sz="1800" dirty="0"/>
              <a:t>, …)</a:t>
            </a:r>
          </a:p>
          <a:p>
            <a:pPr marL="0" indent="0">
              <a:buNone/>
            </a:pPr>
            <a:endParaRPr lang="nl-BE" sz="1800" dirty="0"/>
          </a:p>
          <a:p>
            <a:pPr marL="0" indent="0">
              <a:buNone/>
            </a:pPr>
            <a:r>
              <a:rPr lang="nl-BE" sz="1800" dirty="0"/>
              <a:t>Voorbeelden:</a:t>
            </a:r>
          </a:p>
          <a:p>
            <a:r>
              <a:rPr lang="nl-BE" sz="1800" dirty="0"/>
              <a:t> </a:t>
            </a:r>
          </a:p>
          <a:p>
            <a:pPr lvl="1"/>
            <a:r>
              <a:rPr lang="nl-BE" dirty="0"/>
              <a:t>Functie heeft geen return </a:t>
            </a:r>
            <a:r>
              <a:rPr lang="nl-BE" dirty="0" err="1"/>
              <a:t>value</a:t>
            </a:r>
            <a:endParaRPr lang="nl-BE" dirty="0"/>
          </a:p>
          <a:p>
            <a:pPr lvl="1"/>
            <a:r>
              <a:rPr lang="nl-BE" dirty="0"/>
              <a:t>Functie heeft één parameter van het type </a:t>
            </a:r>
            <a:r>
              <a:rPr lang="nl-BE" dirty="0" err="1"/>
              <a:t>text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 </a:t>
            </a:r>
          </a:p>
          <a:p>
            <a:pPr lvl="1"/>
            <a:r>
              <a:rPr lang="nl-BE" dirty="0"/>
              <a:t>Functie geeft een int terug</a:t>
            </a:r>
          </a:p>
          <a:p>
            <a:pPr lvl="1"/>
            <a:r>
              <a:rPr lang="nl-BE" dirty="0"/>
              <a:t>Functie heeft 2 parameters van het type int</a:t>
            </a:r>
            <a:endParaRPr lang="nl-BE" sz="1800" dirty="0"/>
          </a:p>
          <a:p>
            <a:pPr lvl="1"/>
            <a:endParaRPr lang="nl-BE" sz="1600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1507B53F-C1D5-4598-BC7C-F2B80FE83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5181600" cy="25717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87B6538-0146-4C14-9CC3-7CBD64326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34" y="4077072"/>
            <a:ext cx="70199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49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2C0C3-C1A3-4B08-82D8-29525176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Rekenmachine met </a:t>
            </a:r>
            <a:r>
              <a:rPr lang="nl-BE" dirty="0" err="1"/>
              <a:t>delegates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305ED70-3942-46E0-9833-D6143B1CB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514" y="1268413"/>
            <a:ext cx="6078971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2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E906F-2F4A-4F5B-9CCF-41E37B0A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Rekenmachine met </a:t>
            </a:r>
            <a:r>
              <a:rPr lang="nl-BE" dirty="0" err="1"/>
              <a:t>delegates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5AD5AEC-0CE6-4AD2-8BF0-21D753658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60" y="1973803"/>
            <a:ext cx="3429479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5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2D508-D865-46F9-9596-43BFC4C33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Anonymous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3118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7EA3-BFD9-4486-B10B-00EBE1F4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zijn anonieme methodes?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8C44B-0BC5-4DF9-9DDF-86DA2C00F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Delegates</a:t>
            </a:r>
            <a:r>
              <a:rPr lang="nl-BE" dirty="0"/>
              <a:t> zonder naam</a:t>
            </a:r>
          </a:p>
          <a:p>
            <a:endParaRPr lang="nl-BE" dirty="0"/>
          </a:p>
          <a:p>
            <a:r>
              <a:rPr lang="nl-BE" dirty="0"/>
              <a:t>Gebruikt om </a:t>
            </a:r>
            <a:r>
              <a:rPr lang="nl-BE" dirty="0" err="1"/>
              <a:t>inline</a:t>
            </a:r>
            <a:r>
              <a:rPr lang="nl-BE" dirty="0"/>
              <a:t> functies te schrijven</a:t>
            </a:r>
          </a:p>
          <a:p>
            <a:pPr lvl="1"/>
            <a:r>
              <a:rPr lang="nl-BE" dirty="0"/>
              <a:t>Basis voor </a:t>
            </a:r>
            <a:r>
              <a:rPr lang="nl-BE" dirty="0" err="1"/>
              <a:t>lambda</a:t>
            </a:r>
            <a:r>
              <a:rPr lang="nl-BE" dirty="0"/>
              <a:t> </a:t>
            </a:r>
            <a:r>
              <a:rPr lang="nl-BE" dirty="0" err="1"/>
              <a:t>expressions</a:t>
            </a:r>
            <a:endParaRPr lang="nl-BE" dirty="0"/>
          </a:p>
          <a:p>
            <a:endParaRPr lang="nl-BE" dirty="0"/>
          </a:p>
          <a:p>
            <a:r>
              <a:rPr lang="nl-BE" dirty="0"/>
              <a:t>Sinds C# 3.0</a:t>
            </a:r>
          </a:p>
        </p:txBody>
      </p:sp>
    </p:spTree>
    <p:extLst>
      <p:ext uri="{BB962C8B-B14F-4D97-AF65-F5344CB8AC3E}">
        <p14:creationId xmlns:p14="http://schemas.microsoft.com/office/powerpoint/2010/main" val="102533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8AB5-B29F-4727-B514-EC167685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</a:t>
            </a:r>
            <a:r>
              <a:rPr lang="nl-BE" dirty="0" err="1"/>
              <a:t>inline</a:t>
            </a:r>
            <a:r>
              <a:rPr lang="nl-BE" dirty="0"/>
              <a:t> definiëren en uitvoeren van een </a:t>
            </a:r>
            <a:r>
              <a:rPr lang="nl-BE" dirty="0" err="1"/>
              <a:t>Calculate</a:t>
            </a:r>
            <a:r>
              <a:rPr lang="nl-BE" dirty="0"/>
              <a:t> methode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704CD1-BB1E-4999-A193-E8C4A6CE8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641405"/>
            <a:ext cx="7886700" cy="42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44411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RealDolmenThe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AB7AB">
            <a:alpha val="80000"/>
          </a:srgbClr>
        </a:solidFill>
        <a:ln w="12700" cap="flat">
          <a:noFill/>
          <a:miter lim="400000"/>
        </a:ln>
        <a:effectLst/>
        <a:extLst>
          <a:ext uri="{C572A759-6A51-4108-AA02-DFA0A04FC94B}">
            <ma14:wrappingTextBoxFlag xmlns:ma14="http://schemas.microsoft.com/office/mac/drawingml/2011/main" xmlns="" xmlns:p="http://schemas.openxmlformats.org/presentationml/2006/main" xmlns:r="http://schemas.openxmlformats.org/officeDocument/2006/relationships" val="1"/>
          </a:ext>
        </a:extLst>
      </a:spPr>
      <a:bodyPr wrap="square" lIns="25400" tIns="25400" rIns="25400" bIns="25400" numCol="1" anchor="ctr">
        <a:noAutofit/>
      </a:bodyPr>
      <a:lstStyle>
        <a:defPPr defTabSz="457200" fontAlgn="auto">
          <a:spcAft>
            <a:spcPts val="0"/>
          </a:spcAft>
          <a:defRPr sz="1200" kern="0" dirty="0"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Template_RGfi__.potx" id="{7B760391-664B-4EE2-8223-F9A4C9909D52}" vid="{ACDD26CB-8A6B-4C9D-BAC6-BF315B9F5E5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CEE51449768546AFCB37EB5872AED2" ma:contentTypeVersion="8" ma:contentTypeDescription="Create a new document." ma:contentTypeScope="" ma:versionID="383a28e1acccf3940f8c5d05ae0a0691">
  <xsd:schema xmlns:xsd="http://www.w3.org/2001/XMLSchema" xmlns:xs="http://www.w3.org/2001/XMLSchema" xmlns:p="http://schemas.microsoft.com/office/2006/metadata/properties" xmlns:ns2="d2317c19-9418-4dad-83fd-59025e73421d" xmlns:ns3="cd80cced-e2c3-40c1-a9e7-dbe139cd22a6" targetNamespace="http://schemas.microsoft.com/office/2006/metadata/properties" ma:root="true" ma:fieldsID="2adb10266407785bd47d38d954f08281" ns2:_="" ns3:_="">
    <xsd:import namespace="d2317c19-9418-4dad-83fd-59025e73421d"/>
    <xsd:import namespace="cd80cced-e2c3-40c1-a9e7-dbe139cd22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7c19-9418-4dad-83fd-59025e7342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80cced-e2c3-40c1-a9e7-dbe139cd22a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A3256F-1601-4B91-9CDF-CDB4E5FACE78}"/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www.w3.org/XML/1998/namespace"/>
    <ds:schemaRef ds:uri="d2317c19-9418-4dad-83fd-59025e73421d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Powerpoint_Template_4_3_2019</Template>
  <TotalTime>3945</TotalTime>
  <Words>648</Words>
  <Application>Microsoft Office PowerPoint</Application>
  <PresentationFormat>Diavoorstelling (4:3)</PresentationFormat>
  <Paragraphs>169</Paragraphs>
  <Slides>36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2" baseType="lpstr">
      <vt:lpstr>Arial</vt:lpstr>
      <vt:lpstr>Calibri</vt:lpstr>
      <vt:lpstr>Helvetica LT Std</vt:lpstr>
      <vt:lpstr>Lucida Grande</vt:lpstr>
      <vt:lpstr>Wingdings</vt:lpstr>
      <vt:lpstr>Main</vt:lpstr>
      <vt:lpstr>Delegates &amp; Events</vt:lpstr>
      <vt:lpstr>Delegates</vt:lpstr>
      <vt:lpstr>Wat zijn delegates?</vt:lpstr>
      <vt:lpstr>Syntax</vt:lpstr>
      <vt:lpstr>Voorbeeld: Rekenmachine met delegates</vt:lpstr>
      <vt:lpstr>Voorbeeld: Rekenmachine met delegates</vt:lpstr>
      <vt:lpstr>Anonymous methods</vt:lpstr>
      <vt:lpstr>Wat zijn anonieme methodes?</vt:lpstr>
      <vt:lpstr>Voorbeeld: inline definiëren en uitvoeren van een Calculate methode</vt:lpstr>
      <vt:lpstr>Func&lt;T, …&gt; Action&lt;T, …&gt;</vt:lpstr>
      <vt:lpstr>Func&lt;T, …&gt; &amp; Action&lt;T, …&gt;</vt:lpstr>
      <vt:lpstr>Voorbeeld: Action&lt;T&gt;</vt:lpstr>
      <vt:lpstr>Voorbeeld: Func&lt;T, …&gt;</vt:lpstr>
      <vt:lpstr>Events</vt:lpstr>
      <vt:lpstr>Wat zijn events?</vt:lpstr>
      <vt:lpstr>Waarom events?</vt:lpstr>
      <vt:lpstr>Hoe events gebruiken?</vt:lpstr>
      <vt:lpstr>1. Definieer een event</vt:lpstr>
      <vt:lpstr>Onderdelen van een event</vt:lpstr>
      <vt:lpstr>Argumenten van het event</vt:lpstr>
      <vt:lpstr>Op maat van het event gemaakte klasse</vt:lpstr>
      <vt:lpstr>Definitie van de event handler</vt:lpstr>
      <vt:lpstr>Declaratie van het event</vt:lpstr>
      <vt:lpstr>Voorbeeld: Event volgens .NET standaard</vt:lpstr>
      <vt:lpstr>Voorbeeld: Event afwijkend van .NET standaard</vt:lpstr>
      <vt:lpstr>2. Schrijf in op het event</vt:lpstr>
      <vt:lpstr>Schrijf in op het event</vt:lpstr>
      <vt:lpstr>Voorbeeld: inschrijven op OnCalculationEvent</vt:lpstr>
      <vt:lpstr>3. Raise het event</vt:lpstr>
      <vt:lpstr>Raise het event</vt:lpstr>
      <vt:lpstr>Voorbeeld: Raisen van OnCalculationEvent</vt:lpstr>
      <vt:lpstr>Voorbeeld: Raisen van OnCalculationEvent (verkort)</vt:lpstr>
      <vt:lpstr>4. Reageer op het event</vt:lpstr>
      <vt:lpstr>Reageer op het event</vt:lpstr>
      <vt:lpstr>5. Schrijf uit van het event</vt:lpstr>
      <vt:lpstr>Schrijf uit van het event</vt:lpstr>
    </vt:vector>
  </TitlesOfParts>
  <Company>Realdolmen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Specify the subject</dc:subject>
  <dc:creator>Jerry Van Echelpoel</dc:creator>
  <cp:lastModifiedBy>Jerry Van Echelpoel</cp:lastModifiedBy>
  <cp:revision>32</cp:revision>
  <dcterms:created xsi:type="dcterms:W3CDTF">2019-04-30T08:39:22Z</dcterms:created>
  <dcterms:modified xsi:type="dcterms:W3CDTF">2019-06-20T22:59:02Z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0x0101001ECEE51449768546AFCB37EB5872AED2</vt:lpwstr>
  </property>
  <property fmtid="{D5CDD505-2E9C-101B-9397-08002B2CF9AE}" pid="3" name="Marketing category">
    <vt:lpwstr>198;#Templates|3605463b-3288-479a-81d6-c774ead64006</vt:lpwstr>
  </property>
  <property fmtid="{D5CDD505-2E9C-101B-9397-08002B2CF9AE}" pid="4" name="Document Language">
    <vt:lpwstr>13;#EN|7770768f-dbd5-44af-a9d0-06be75e5ebf6</vt:lpwstr>
  </property>
</Properties>
</file>